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4"/>
    <p:sldMasterId id="2147483729" r:id="rId5"/>
    <p:sldMasterId id="2147483730" r:id="rId6"/>
    <p:sldMasterId id="2147483731" r:id="rId7"/>
    <p:sldMasterId id="214748373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Lst>
  <p:sldSz cy="5143500" cx="9144000"/>
  <p:notesSz cx="6858000" cy="9144000"/>
  <p:embeddedFontLst>
    <p:embeddedFont>
      <p:font typeface="Space Mono"/>
      <p:regular r:id="rId26"/>
      <p:bold r:id="rId27"/>
      <p:italic r:id="rId28"/>
      <p:boldItalic r:id="rId29"/>
    </p:embeddedFont>
    <p:embeddedFont>
      <p:font typeface="Roboto"/>
      <p:regular r:id="rId30"/>
      <p:bold r:id="rId31"/>
      <p:italic r:id="rId32"/>
      <p:boldItalic r:id="rId33"/>
    </p:embeddedFont>
    <p:embeddedFont>
      <p:font typeface="Montserrat"/>
      <p:regular r:id="rId34"/>
      <p:bold r:id="rId35"/>
      <p:italic r:id="rId36"/>
      <p:boldItalic r:id="rId37"/>
    </p:embeddedFont>
    <p:embeddedFont>
      <p:font typeface="Arial Narrow"/>
      <p:regular r:id="rId38"/>
      <p:bold r:id="rId39"/>
      <p:italic r:id="rId40"/>
      <p:boldItalic r:id="rId41"/>
    </p:embeddedFont>
    <p:embeddedFont>
      <p:font typeface="Space Grotesk Light"/>
      <p:regular r:id="rId42"/>
      <p:bold r:id="rId43"/>
    </p:embeddedFont>
    <p:embeddedFont>
      <p:font typeface="Helvetica Neue"/>
      <p:regular r:id="rId44"/>
      <p:bold r:id="rId45"/>
      <p:italic r:id="rId46"/>
      <p:boldItalic r:id="rId47"/>
    </p:embeddedFont>
    <p:embeddedFont>
      <p:font typeface="Space Grotesk SemiBold"/>
      <p:regular r:id="rId48"/>
      <p:bold r:id="rId49"/>
    </p:embeddedFont>
    <p:embeddedFont>
      <p:font typeface="Roboto Mono"/>
      <p:regular r:id="rId50"/>
      <p:bold r:id="rId51"/>
      <p:italic r:id="rId52"/>
      <p:boldItalic r:id="rId53"/>
    </p:embeddedFont>
    <p:embeddedFont>
      <p:font typeface="Space Grotesk"/>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C49D2F-0547-427D-95F5-460268120676}">
  <a:tblStyle styleId="{5FC49D2F-0547-427D-95F5-46026812067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rialNarrow-italic.fntdata"/><Relationship Id="rId42" Type="http://schemas.openxmlformats.org/officeDocument/2006/relationships/font" Target="fonts/SpaceGroteskLight-regular.fntdata"/><Relationship Id="rId41" Type="http://schemas.openxmlformats.org/officeDocument/2006/relationships/font" Target="fonts/ArialNarrow-boldItalic.fntdata"/><Relationship Id="rId44" Type="http://schemas.openxmlformats.org/officeDocument/2006/relationships/font" Target="fonts/HelveticaNeue-regular.fntdata"/><Relationship Id="rId43" Type="http://schemas.openxmlformats.org/officeDocument/2006/relationships/font" Target="fonts/SpaceGroteskLight-bold.fntdata"/><Relationship Id="rId46" Type="http://schemas.openxmlformats.org/officeDocument/2006/relationships/font" Target="fonts/HelveticaNeue-italic.fntdata"/><Relationship Id="rId45" Type="http://schemas.openxmlformats.org/officeDocument/2006/relationships/font" Target="fonts/HelveticaNeue-bold.fntdata"/><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SpaceGroteskSemiBold-regular.fntdata"/><Relationship Id="rId47" Type="http://schemas.openxmlformats.org/officeDocument/2006/relationships/font" Target="fonts/HelveticaNeue-boldItalic.fntdata"/><Relationship Id="rId49" Type="http://schemas.openxmlformats.org/officeDocument/2006/relationships/font" Target="fonts/SpaceGroteskSemi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Montserrat-bold.fntdata"/><Relationship Id="rId34" Type="http://schemas.openxmlformats.org/officeDocument/2006/relationships/font" Target="fonts/Montserrat-regular.fntdata"/><Relationship Id="rId37" Type="http://schemas.openxmlformats.org/officeDocument/2006/relationships/font" Target="fonts/Montserrat-boldItalic.fntdata"/><Relationship Id="rId36" Type="http://schemas.openxmlformats.org/officeDocument/2006/relationships/font" Target="fonts/Montserrat-italic.fntdata"/><Relationship Id="rId39" Type="http://schemas.openxmlformats.org/officeDocument/2006/relationships/font" Target="fonts/ArialNarrow-bold.fntdata"/><Relationship Id="rId38" Type="http://schemas.openxmlformats.org/officeDocument/2006/relationships/font" Target="fonts/ArialNarrow-regular.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font" Target="fonts/SpaceMono-regular.fntdata"/><Relationship Id="rId25" Type="http://schemas.openxmlformats.org/officeDocument/2006/relationships/slide" Target="slides/slide16.xml"/><Relationship Id="rId28" Type="http://schemas.openxmlformats.org/officeDocument/2006/relationships/font" Target="fonts/SpaceMono-italic.fntdata"/><Relationship Id="rId27" Type="http://schemas.openxmlformats.org/officeDocument/2006/relationships/font" Target="fonts/SpaceMono-bold.fntdata"/><Relationship Id="rId29" Type="http://schemas.openxmlformats.org/officeDocument/2006/relationships/font" Target="fonts/SpaceMono-boldItalic.fntdata"/><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2.xml"/><Relationship Id="rId55" Type="http://schemas.openxmlformats.org/officeDocument/2006/relationships/font" Target="fonts/SpaceGrotesk-bold.fntdata"/><Relationship Id="rId10" Type="http://schemas.openxmlformats.org/officeDocument/2006/relationships/slide" Target="slides/slide1.xml"/><Relationship Id="rId54" Type="http://schemas.openxmlformats.org/officeDocument/2006/relationships/font" Target="fonts/SpaceGrotesk-regular.fnt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a784fab532_0_3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t/>
            </a:r>
            <a:endParaRPr sz="1200">
              <a:highlight>
                <a:srgbClr val="000000"/>
              </a:highlight>
            </a:endParaRPr>
          </a:p>
        </p:txBody>
      </p:sp>
      <p:sp>
        <p:nvSpPr>
          <p:cNvPr id="605" name="Google Shape;605;g2a784fab532_0_37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6856679de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6856679de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a784fab532_0_3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a784fab532_0_3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856679de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6856679de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a784fab532_0_3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a784fab532_0_3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6856679de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6856679de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a784fab532_0_4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a784fab532_0_4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a784fab532_0_2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99" name="Google Shape;699;g2a784fab532_0_2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a784fab532_0_23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2a784fab532_0_2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a784fab532_0_4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a784fab532_0_4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a784fab532_0_4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a784fab532_0_4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6856679de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6856679de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6856679d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6856679d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6856679de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6856679de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a784fab532_0_4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a784fab532_0_4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6856679de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6856679de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56" name="Shape 56"/>
        <p:cNvGrpSpPr/>
        <p:nvPr/>
      </p:nvGrpSpPr>
      <p:grpSpPr>
        <a:xfrm>
          <a:off x="0" y="0"/>
          <a:ext cx="0" cy="0"/>
          <a:chOff x="0" y="0"/>
          <a:chExt cx="0" cy="0"/>
        </a:xfrm>
      </p:grpSpPr>
      <p:sp>
        <p:nvSpPr>
          <p:cNvPr id="57" name="Google Shape;57;p14"/>
          <p:cNvSpPr/>
          <p:nvPr/>
        </p:nvSpPr>
        <p:spPr>
          <a:xfrm>
            <a:off x="0" y="3886200"/>
            <a:ext cx="9144000" cy="720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final logo.png" id="58" name="Google Shape;58;p14"/>
          <p:cNvPicPr preferRelativeResize="0"/>
          <p:nvPr/>
        </p:nvPicPr>
        <p:blipFill rotWithShape="1">
          <a:blip r:embed="rId2">
            <a:alphaModFix/>
          </a:blip>
          <a:srcRect b="0" l="0" r="0" t="0"/>
          <a:stretch/>
        </p:blipFill>
        <p:spPr>
          <a:xfrm>
            <a:off x="6627318" y="4180817"/>
            <a:ext cx="2211058" cy="613950"/>
          </a:xfrm>
          <a:prstGeom prst="rect">
            <a:avLst/>
          </a:prstGeom>
          <a:noFill/>
          <a:ln>
            <a:noFill/>
          </a:ln>
        </p:spPr>
      </p:pic>
      <p:sp>
        <p:nvSpPr>
          <p:cNvPr id="59" name="Google Shape;59;p14"/>
          <p:cNvSpPr/>
          <p:nvPr/>
        </p:nvSpPr>
        <p:spPr>
          <a:xfrm>
            <a:off x="0" y="0"/>
            <a:ext cx="2286000" cy="3738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_mockup">
  <p:cSld name="iPad_mockup">
    <p:spTree>
      <p:nvGrpSpPr>
        <p:cNvPr id="60" name="Shape 60"/>
        <p:cNvGrpSpPr/>
        <p:nvPr/>
      </p:nvGrpSpPr>
      <p:grpSpPr>
        <a:xfrm>
          <a:off x="0" y="0"/>
          <a:ext cx="0" cy="0"/>
          <a:chOff x="0" y="0"/>
          <a:chExt cx="0" cy="0"/>
        </a:xfrm>
      </p:grpSpPr>
      <p:sp>
        <p:nvSpPr>
          <p:cNvPr id="61" name="Google Shape;61;p15"/>
          <p:cNvSpPr/>
          <p:nvPr>
            <p:ph idx="2" type="pic"/>
          </p:nvPr>
        </p:nvSpPr>
        <p:spPr>
          <a:xfrm>
            <a:off x="-1" y="0"/>
            <a:ext cx="9144000" cy="24225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Arial"/>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lvl="2"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lvl="4"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lvl="5"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62" name="Google Shape;62;p15"/>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63" name="Google Shape;63;p15"/>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64" name="Google Shape;64;p15"/>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65" name="Google Shape;65;p15"/>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66" name="Google Shape;66;p15"/>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p:cSld name="1_Content Page">
    <p:spTree>
      <p:nvGrpSpPr>
        <p:cNvPr id="67" name="Shape 67"/>
        <p:cNvGrpSpPr/>
        <p:nvPr/>
      </p:nvGrpSpPr>
      <p:grpSpPr>
        <a:xfrm>
          <a:off x="0" y="0"/>
          <a:ext cx="0" cy="0"/>
          <a:chOff x="0" y="0"/>
          <a:chExt cx="0" cy="0"/>
        </a:xfrm>
      </p:grpSpPr>
      <p:sp>
        <p:nvSpPr>
          <p:cNvPr id="68" name="Google Shape;68;p16"/>
          <p:cNvSpPr txBox="1"/>
          <p:nvPr>
            <p:ph type="title"/>
          </p:nvPr>
        </p:nvSpPr>
        <p:spPr>
          <a:xfrm>
            <a:off x="235324" y="269194"/>
            <a:ext cx="8780400" cy="6432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Arial Narrow"/>
              <a:buNone/>
              <a:defRPr b="1" i="0" sz="3000" u="none" cap="none" strike="noStrike">
                <a:solidFill>
                  <a:schemeClr val="dk1"/>
                </a:solidFill>
                <a:latin typeface="Montserrat"/>
                <a:ea typeface="Montserrat"/>
                <a:cs typeface="Montserrat"/>
                <a:sym typeface="Montserrat"/>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69" name="Google Shape;69;p16"/>
          <p:cNvSpPr txBox="1"/>
          <p:nvPr>
            <p:ph idx="1" type="subTitle"/>
          </p:nvPr>
        </p:nvSpPr>
        <p:spPr>
          <a:xfrm>
            <a:off x="287645" y="676388"/>
            <a:ext cx="8673300" cy="3705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500"/>
              </a:spcBef>
              <a:spcAft>
                <a:spcPts val="0"/>
              </a:spcAft>
              <a:buClr>
                <a:schemeClr val="accent1"/>
              </a:buClr>
              <a:buSzPts val="1400"/>
              <a:buFont typeface="Helvetica Neue"/>
              <a:buNone/>
              <a:defRPr b="0" i="1" sz="1400" u="none" cap="none" strike="noStrike">
                <a:solidFill>
                  <a:schemeClr val="accent1"/>
                </a:solidFill>
                <a:latin typeface="Montserrat"/>
                <a:ea typeface="Montserrat"/>
                <a:cs typeface="Montserrat"/>
                <a:sym typeface="Montserrat"/>
              </a:defRPr>
            </a:lvl1pPr>
            <a:lvl2pPr lvl="1" marR="0" rtl="0" algn="l">
              <a:lnSpc>
                <a:spcPct val="100000"/>
              </a:lnSpc>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lvl="2" marR="0" rtl="0" algn="l">
              <a:lnSpc>
                <a:spcPct val="100000"/>
              </a:lnSpc>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lvl="3"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lvl="4"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lvl="5"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6pPr>
            <a:lvl7pPr lvl="6"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7pPr>
            <a:lvl8pPr lvl="7"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8pPr>
            <a:lvl9pPr lvl="8"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9pPr>
          </a:lstStyle>
          <a:p/>
        </p:txBody>
      </p:sp>
      <p:sp>
        <p:nvSpPr>
          <p:cNvPr id="70" name="Google Shape;70;p16"/>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71" name="Google Shape;71;p16"/>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72" name="Google Shape;72;p16"/>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3" name="Google Shape;73;p16"/>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4" name="Google Shape;74;p16"/>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75" name="Google Shape;75;p16"/>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76" name="Google Shape;76;p16"/>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p:cSld name="Content Page">
    <p:spTree>
      <p:nvGrpSpPr>
        <p:cNvPr id="77" name="Shape 77"/>
        <p:cNvGrpSpPr/>
        <p:nvPr/>
      </p:nvGrpSpPr>
      <p:grpSpPr>
        <a:xfrm>
          <a:off x="0" y="0"/>
          <a:ext cx="0" cy="0"/>
          <a:chOff x="0" y="0"/>
          <a:chExt cx="0" cy="0"/>
        </a:xfrm>
      </p:grpSpPr>
      <p:sp>
        <p:nvSpPr>
          <p:cNvPr id="78" name="Google Shape;78;p17"/>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9" name="Google Shape;79;p17"/>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0" name="Google Shape;80;p17"/>
          <p:cNvSpPr txBox="1"/>
          <p:nvPr>
            <p:ph type="title"/>
          </p:nvPr>
        </p:nvSpPr>
        <p:spPr>
          <a:xfrm>
            <a:off x="255949" y="269194"/>
            <a:ext cx="8780400" cy="6432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Arial Narrow"/>
              <a:buNone/>
              <a:defRPr b="1" i="0" sz="3000" u="none" cap="none" strike="noStrike">
                <a:solidFill>
                  <a:schemeClr val="dk1"/>
                </a:solidFill>
                <a:latin typeface="Montserrat"/>
                <a:ea typeface="Montserrat"/>
                <a:cs typeface="Montserrat"/>
                <a:sym typeface="Montserrat"/>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1" name="Google Shape;81;p17"/>
          <p:cNvSpPr txBox="1"/>
          <p:nvPr>
            <p:ph idx="1" type="subTitle"/>
          </p:nvPr>
        </p:nvSpPr>
        <p:spPr>
          <a:xfrm>
            <a:off x="287645" y="676388"/>
            <a:ext cx="8673300" cy="3705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500"/>
              </a:spcBef>
              <a:spcAft>
                <a:spcPts val="0"/>
              </a:spcAft>
              <a:buClr>
                <a:schemeClr val="accent1"/>
              </a:buClr>
              <a:buSzPts val="1400"/>
              <a:buFont typeface="Helvetica Neue"/>
              <a:buNone/>
              <a:defRPr b="0" i="1" sz="1400" u="none" cap="none" strike="noStrike">
                <a:solidFill>
                  <a:schemeClr val="accent1"/>
                </a:solidFill>
                <a:latin typeface="Montserrat"/>
                <a:ea typeface="Montserrat"/>
                <a:cs typeface="Montserrat"/>
                <a:sym typeface="Montserrat"/>
              </a:defRPr>
            </a:lvl1pPr>
            <a:lvl2pPr lvl="1" marR="0" rtl="0" algn="l">
              <a:lnSpc>
                <a:spcPct val="100000"/>
              </a:lnSpc>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lvl="2" marR="0" rtl="0" algn="l">
              <a:lnSpc>
                <a:spcPct val="100000"/>
              </a:lnSpc>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lvl="3"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lvl="4"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lvl="5"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6pPr>
            <a:lvl7pPr lvl="6"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7pPr>
            <a:lvl8pPr lvl="7"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8pPr>
            <a:lvl9pPr lvl="8"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9pPr>
          </a:lstStyle>
          <a:p/>
        </p:txBody>
      </p:sp>
      <p:sp>
        <p:nvSpPr>
          <p:cNvPr id="82" name="Google Shape;82;p17"/>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83" name="Google Shape;83;p17"/>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84" name="Google Shape;84;p17"/>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cxnSp>
        <p:nvCxnSpPr>
          <p:cNvPr id="85" name="Google Shape;85;p17"/>
          <p:cNvCxnSpPr/>
          <p:nvPr/>
        </p:nvCxnSpPr>
        <p:spPr>
          <a:xfrm>
            <a:off x="313971" y="814936"/>
            <a:ext cx="312300" cy="0"/>
          </a:xfrm>
          <a:prstGeom prst="straightConnector1">
            <a:avLst/>
          </a:prstGeom>
          <a:noFill/>
          <a:ln cap="flat" cmpd="sng" w="57150">
            <a:solidFill>
              <a:schemeClr val="dk2"/>
            </a:solidFill>
            <a:prstDash val="solid"/>
            <a:round/>
            <a:headEnd len="sm" w="sm" type="none"/>
            <a:tailEnd len="sm" w="sm" type="none"/>
          </a:ln>
        </p:spPr>
      </p:cxnSp>
      <p:pic>
        <p:nvPicPr>
          <p:cNvPr descr="final logo.png" id="86" name="Google Shape;86;p17"/>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creenshot">
  <p:cSld name="2 Screenshot">
    <p:spTree>
      <p:nvGrpSpPr>
        <p:cNvPr id="87" name="Shape 87"/>
        <p:cNvGrpSpPr/>
        <p:nvPr/>
      </p:nvGrpSpPr>
      <p:grpSpPr>
        <a:xfrm>
          <a:off x="0" y="0"/>
          <a:ext cx="0" cy="0"/>
          <a:chOff x="0" y="0"/>
          <a:chExt cx="0" cy="0"/>
        </a:xfrm>
      </p:grpSpPr>
      <p:sp>
        <p:nvSpPr>
          <p:cNvPr id="88" name="Google Shape;88;p18"/>
          <p:cNvSpPr txBox="1"/>
          <p:nvPr>
            <p:ph type="title"/>
          </p:nvPr>
        </p:nvSpPr>
        <p:spPr>
          <a:xfrm>
            <a:off x="386952" y="295276"/>
            <a:ext cx="47184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9" name="Google Shape;89;p18"/>
          <p:cNvSpPr txBox="1"/>
          <p:nvPr>
            <p:ph idx="1" type="body"/>
          </p:nvPr>
        </p:nvSpPr>
        <p:spPr>
          <a:xfrm>
            <a:off x="386952" y="792956"/>
            <a:ext cx="47184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0" name="Google Shape;90;p18"/>
          <p:cNvSpPr txBox="1"/>
          <p:nvPr>
            <p:ph idx="2" type="body"/>
          </p:nvPr>
        </p:nvSpPr>
        <p:spPr>
          <a:xfrm>
            <a:off x="386951" y="1264443"/>
            <a:ext cx="4718400" cy="3368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900"/>
              <a:buNone/>
              <a:defRPr sz="900">
                <a:latin typeface="Montserrat"/>
                <a:ea typeface="Montserrat"/>
                <a:cs typeface="Montserrat"/>
                <a:sym typeface="Montserrat"/>
              </a:defRPr>
            </a:lvl1pPr>
            <a:lvl2pPr indent="-298450" lvl="1" marL="914400" rtl="0" algn="l">
              <a:lnSpc>
                <a:spcPct val="90000"/>
              </a:lnSpc>
              <a:spcBef>
                <a:spcPts val="400"/>
              </a:spcBef>
              <a:spcAft>
                <a:spcPts val="0"/>
              </a:spcAft>
              <a:buClr>
                <a:schemeClr val="dk1"/>
              </a:buClr>
              <a:buSzPts val="1100"/>
              <a:buChar char="•"/>
              <a:defRPr sz="1100"/>
            </a:lvl2pPr>
            <a:lvl3pPr indent="-298450" lvl="2" marL="1371600" rtl="0" algn="l">
              <a:lnSpc>
                <a:spcPct val="90000"/>
              </a:lnSpc>
              <a:spcBef>
                <a:spcPts val="400"/>
              </a:spcBef>
              <a:spcAft>
                <a:spcPts val="0"/>
              </a:spcAft>
              <a:buClr>
                <a:schemeClr val="dk1"/>
              </a:buClr>
              <a:buSzPts val="1100"/>
              <a:buChar char="•"/>
              <a:defRPr sz="1100"/>
            </a:lvl3pPr>
            <a:lvl4pPr indent="-298450" lvl="3" marL="1828800" rtl="0" algn="l">
              <a:lnSpc>
                <a:spcPct val="90000"/>
              </a:lnSpc>
              <a:spcBef>
                <a:spcPts val="400"/>
              </a:spcBef>
              <a:spcAft>
                <a:spcPts val="0"/>
              </a:spcAft>
              <a:buClr>
                <a:schemeClr val="dk1"/>
              </a:buClr>
              <a:buSzPts val="1100"/>
              <a:buChar char="•"/>
              <a:defRPr sz="1100"/>
            </a:lvl4pPr>
            <a:lvl5pPr indent="-298450" lvl="4" marL="2286000" rtl="0" algn="l">
              <a:lnSpc>
                <a:spcPct val="90000"/>
              </a:lnSpc>
              <a:spcBef>
                <a:spcPts val="4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descr="A screenshot of a cell phone&#10;&#10;Description automatically generated" id="91" name="Google Shape;91;p18"/>
          <p:cNvPicPr preferRelativeResize="0"/>
          <p:nvPr/>
        </p:nvPicPr>
        <p:blipFill rotWithShape="1">
          <a:blip r:embed="rId2">
            <a:alphaModFix/>
          </a:blip>
          <a:srcRect b="0" l="0" r="0" t="0"/>
          <a:stretch/>
        </p:blipFill>
        <p:spPr>
          <a:xfrm>
            <a:off x="5436676" y="295276"/>
            <a:ext cx="2926071" cy="4344769"/>
          </a:xfrm>
          <a:prstGeom prst="rect">
            <a:avLst/>
          </a:prstGeom>
          <a:noFill/>
          <a:ln>
            <a:noFill/>
          </a:ln>
          <a:effectLst>
            <a:outerShdw blurRad="254000" sx="102000" rotWithShape="0" algn="ctr" sy="102000">
              <a:srgbClr val="000000">
                <a:alpha val="20000"/>
              </a:srgbClr>
            </a:outerShdw>
          </a:effectLst>
        </p:spPr>
      </p:pic>
      <p:sp>
        <p:nvSpPr>
          <p:cNvPr id="92" name="Google Shape;92;p18"/>
          <p:cNvSpPr/>
          <p:nvPr>
            <p:ph idx="3" type="pic"/>
          </p:nvPr>
        </p:nvSpPr>
        <p:spPr>
          <a:xfrm>
            <a:off x="5591175" y="756502"/>
            <a:ext cx="2600400" cy="34221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cxnSp>
        <p:nvCxnSpPr>
          <p:cNvPr id="93" name="Google Shape;93;p18"/>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94" name="Google Shape;94;p18"/>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5" name="Google Shape;95;p18"/>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6" name="Google Shape;96;p18"/>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97" name="Google Shape;97;p18"/>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98" name="Google Shape;98;p18"/>
          <p:cNvPicPr preferRelativeResize="0"/>
          <p:nvPr/>
        </p:nvPicPr>
        <p:blipFill rotWithShape="1">
          <a:blip r:embed="rId3">
            <a:alphaModFix/>
          </a:blip>
          <a:srcRect b="0" l="0" r="0" t="0"/>
          <a:stretch/>
        </p:blipFill>
        <p:spPr>
          <a:xfrm>
            <a:off x="7877565" y="4722224"/>
            <a:ext cx="1010269" cy="280524"/>
          </a:xfrm>
          <a:prstGeom prst="rect">
            <a:avLst/>
          </a:prstGeom>
          <a:noFill/>
          <a:ln>
            <a:noFill/>
          </a:ln>
        </p:spPr>
      </p:pic>
      <p:sp>
        <p:nvSpPr>
          <p:cNvPr id="99" name="Google Shape;99;p18"/>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929">
          <p15:clr>
            <a:srgbClr val="FBAE40"/>
          </p15:clr>
        </p15:guide>
        <p15:guide id="2" pos="244">
          <p15:clr>
            <a:srgbClr val="FBAE40"/>
          </p15:clr>
        </p15:guide>
        <p15:guide id="3" pos="55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creenshot">
  <p:cSld name="3 Screenshot">
    <p:spTree>
      <p:nvGrpSpPr>
        <p:cNvPr id="100" name="Shape 100"/>
        <p:cNvGrpSpPr/>
        <p:nvPr/>
      </p:nvGrpSpPr>
      <p:grpSpPr>
        <a:xfrm>
          <a:off x="0" y="0"/>
          <a:ext cx="0" cy="0"/>
          <a:chOff x="0" y="0"/>
          <a:chExt cx="0" cy="0"/>
        </a:xfrm>
      </p:grpSpPr>
      <p:pic>
        <p:nvPicPr>
          <p:cNvPr descr="A screenshot of a computer screen&#10;&#10;Description automatically generated" id="101" name="Google Shape;101;p19"/>
          <p:cNvPicPr preferRelativeResize="0"/>
          <p:nvPr/>
        </p:nvPicPr>
        <p:blipFill rotWithShape="1">
          <a:blip r:embed="rId2">
            <a:alphaModFix/>
          </a:blip>
          <a:srcRect b="0" l="0" r="0" t="0"/>
          <a:stretch/>
        </p:blipFill>
        <p:spPr>
          <a:xfrm>
            <a:off x="5833119" y="295276"/>
            <a:ext cx="2116434" cy="4362447"/>
          </a:xfrm>
          <a:prstGeom prst="rect">
            <a:avLst/>
          </a:prstGeom>
          <a:noFill/>
          <a:ln>
            <a:noFill/>
          </a:ln>
        </p:spPr>
      </p:pic>
      <p:sp>
        <p:nvSpPr>
          <p:cNvPr id="102" name="Google Shape;102;p19"/>
          <p:cNvSpPr txBox="1"/>
          <p:nvPr>
            <p:ph type="title"/>
          </p:nvPr>
        </p:nvSpPr>
        <p:spPr>
          <a:xfrm>
            <a:off x="386952" y="295276"/>
            <a:ext cx="47184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3" name="Google Shape;103;p19"/>
          <p:cNvSpPr txBox="1"/>
          <p:nvPr>
            <p:ph idx="1" type="body"/>
          </p:nvPr>
        </p:nvSpPr>
        <p:spPr>
          <a:xfrm>
            <a:off x="386952" y="792956"/>
            <a:ext cx="47184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4" name="Google Shape;104;p19"/>
          <p:cNvSpPr txBox="1"/>
          <p:nvPr>
            <p:ph idx="2" type="body"/>
          </p:nvPr>
        </p:nvSpPr>
        <p:spPr>
          <a:xfrm>
            <a:off x="386951" y="1264443"/>
            <a:ext cx="4718400" cy="3368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900"/>
              <a:buNone/>
              <a:defRPr sz="900">
                <a:latin typeface="Montserrat"/>
                <a:ea typeface="Montserrat"/>
                <a:cs typeface="Montserrat"/>
                <a:sym typeface="Montserrat"/>
              </a:defRPr>
            </a:lvl1pPr>
            <a:lvl2pPr indent="-298450" lvl="1" marL="914400" rtl="0" algn="l">
              <a:lnSpc>
                <a:spcPct val="90000"/>
              </a:lnSpc>
              <a:spcBef>
                <a:spcPts val="400"/>
              </a:spcBef>
              <a:spcAft>
                <a:spcPts val="0"/>
              </a:spcAft>
              <a:buClr>
                <a:schemeClr val="dk1"/>
              </a:buClr>
              <a:buSzPts val="1100"/>
              <a:buChar char="•"/>
              <a:defRPr sz="1100"/>
            </a:lvl2pPr>
            <a:lvl3pPr indent="-298450" lvl="2" marL="1371600" rtl="0" algn="l">
              <a:lnSpc>
                <a:spcPct val="90000"/>
              </a:lnSpc>
              <a:spcBef>
                <a:spcPts val="400"/>
              </a:spcBef>
              <a:spcAft>
                <a:spcPts val="0"/>
              </a:spcAft>
              <a:buClr>
                <a:schemeClr val="dk1"/>
              </a:buClr>
              <a:buSzPts val="1100"/>
              <a:buChar char="•"/>
              <a:defRPr sz="1100"/>
            </a:lvl3pPr>
            <a:lvl4pPr indent="-298450" lvl="3" marL="1828800" rtl="0" algn="l">
              <a:lnSpc>
                <a:spcPct val="90000"/>
              </a:lnSpc>
              <a:spcBef>
                <a:spcPts val="400"/>
              </a:spcBef>
              <a:spcAft>
                <a:spcPts val="0"/>
              </a:spcAft>
              <a:buClr>
                <a:schemeClr val="dk1"/>
              </a:buClr>
              <a:buSzPts val="1100"/>
              <a:buChar char="•"/>
              <a:defRPr sz="1100"/>
            </a:lvl4pPr>
            <a:lvl5pPr indent="-298450" lvl="4" marL="2286000" rtl="0" algn="l">
              <a:lnSpc>
                <a:spcPct val="90000"/>
              </a:lnSpc>
              <a:spcBef>
                <a:spcPts val="4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 name="Google Shape;105;p19"/>
          <p:cNvSpPr/>
          <p:nvPr>
            <p:ph idx="3" type="pic"/>
          </p:nvPr>
        </p:nvSpPr>
        <p:spPr>
          <a:xfrm>
            <a:off x="5960269" y="814388"/>
            <a:ext cx="1862100" cy="3306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cxnSp>
        <p:nvCxnSpPr>
          <p:cNvPr id="106" name="Google Shape;106;p19"/>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107" name="Google Shape;107;p19"/>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8" name="Google Shape;108;p19"/>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9" name="Google Shape;109;p19"/>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110" name="Google Shape;110;p19"/>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111" name="Google Shape;111;p19"/>
          <p:cNvPicPr preferRelativeResize="0"/>
          <p:nvPr/>
        </p:nvPicPr>
        <p:blipFill rotWithShape="1">
          <a:blip r:embed="rId3">
            <a:alphaModFix/>
          </a:blip>
          <a:srcRect b="0" l="0" r="0" t="0"/>
          <a:stretch/>
        </p:blipFill>
        <p:spPr>
          <a:xfrm>
            <a:off x="7877565" y="4722224"/>
            <a:ext cx="1010269" cy="280524"/>
          </a:xfrm>
          <a:prstGeom prst="rect">
            <a:avLst/>
          </a:prstGeom>
          <a:noFill/>
          <a:ln>
            <a:noFill/>
          </a:ln>
        </p:spPr>
      </p:pic>
      <p:sp>
        <p:nvSpPr>
          <p:cNvPr id="112" name="Google Shape;112;p19"/>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929">
          <p15:clr>
            <a:srgbClr val="FBAE40"/>
          </p15:clr>
        </p15:guide>
        <p15:guide id="2" pos="244">
          <p15:clr>
            <a:srgbClr val="FBAE40"/>
          </p15:clr>
        </p15:guide>
        <p15:guide id="3" pos="55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s with Item">
  <p:cSld name="Screenshots with Item">
    <p:spTree>
      <p:nvGrpSpPr>
        <p:cNvPr id="113" name="Shape 113"/>
        <p:cNvGrpSpPr/>
        <p:nvPr/>
      </p:nvGrpSpPr>
      <p:grpSpPr>
        <a:xfrm>
          <a:off x="0" y="0"/>
          <a:ext cx="0" cy="0"/>
          <a:chOff x="0" y="0"/>
          <a:chExt cx="0" cy="0"/>
        </a:xfrm>
      </p:grpSpPr>
      <p:sp>
        <p:nvSpPr>
          <p:cNvPr id="114" name="Google Shape;114;p20"/>
          <p:cNvSpPr txBox="1"/>
          <p:nvPr>
            <p:ph type="title"/>
          </p:nvPr>
        </p:nvSpPr>
        <p:spPr>
          <a:xfrm>
            <a:off x="386952" y="295276"/>
            <a:ext cx="83700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 name="Google Shape;115;p20"/>
          <p:cNvSpPr txBox="1"/>
          <p:nvPr>
            <p:ph idx="1" type="body"/>
          </p:nvPr>
        </p:nvSpPr>
        <p:spPr>
          <a:xfrm>
            <a:off x="386952" y="792956"/>
            <a:ext cx="83700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20"/>
          <p:cNvSpPr txBox="1"/>
          <p:nvPr>
            <p:ph idx="2" type="body"/>
          </p:nvPr>
        </p:nvSpPr>
        <p:spPr>
          <a:xfrm>
            <a:off x="386951" y="1582150"/>
            <a:ext cx="2313600" cy="684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900"/>
              <a:buNone/>
              <a:defRPr sz="1100">
                <a:latin typeface="Montserrat"/>
                <a:ea typeface="Montserrat"/>
                <a:cs typeface="Montserrat"/>
                <a:sym typeface="Montserrat"/>
              </a:defRPr>
            </a:lvl1pPr>
            <a:lvl2pPr indent="-298450" lvl="1" marL="914400" rtl="0" algn="l">
              <a:lnSpc>
                <a:spcPct val="90000"/>
              </a:lnSpc>
              <a:spcBef>
                <a:spcPts val="400"/>
              </a:spcBef>
              <a:spcAft>
                <a:spcPts val="0"/>
              </a:spcAft>
              <a:buClr>
                <a:schemeClr val="dk1"/>
              </a:buClr>
              <a:buSzPts val="1100"/>
              <a:buChar char="•"/>
              <a:defRPr sz="1100"/>
            </a:lvl2pPr>
            <a:lvl3pPr indent="-298450" lvl="2" marL="1371600" rtl="0" algn="l">
              <a:lnSpc>
                <a:spcPct val="90000"/>
              </a:lnSpc>
              <a:spcBef>
                <a:spcPts val="400"/>
              </a:spcBef>
              <a:spcAft>
                <a:spcPts val="0"/>
              </a:spcAft>
              <a:buClr>
                <a:schemeClr val="dk1"/>
              </a:buClr>
              <a:buSzPts val="1100"/>
              <a:buChar char="•"/>
              <a:defRPr sz="1100"/>
            </a:lvl3pPr>
            <a:lvl4pPr indent="-298450" lvl="3" marL="1828800" rtl="0" algn="l">
              <a:lnSpc>
                <a:spcPct val="90000"/>
              </a:lnSpc>
              <a:spcBef>
                <a:spcPts val="400"/>
              </a:spcBef>
              <a:spcAft>
                <a:spcPts val="0"/>
              </a:spcAft>
              <a:buClr>
                <a:schemeClr val="dk1"/>
              </a:buClr>
              <a:buSzPts val="1100"/>
              <a:buChar char="•"/>
              <a:defRPr sz="1100"/>
            </a:lvl4pPr>
            <a:lvl5pPr indent="-298450" lvl="4" marL="2286000" rtl="0" algn="l">
              <a:lnSpc>
                <a:spcPct val="90000"/>
              </a:lnSpc>
              <a:spcBef>
                <a:spcPts val="4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descr="A screenshot of a computer screen&#10;&#10;Description automatically generated" id="117" name="Google Shape;117;p20"/>
          <p:cNvPicPr preferRelativeResize="0"/>
          <p:nvPr/>
        </p:nvPicPr>
        <p:blipFill rotWithShape="1">
          <a:blip r:embed="rId2">
            <a:alphaModFix/>
          </a:blip>
          <a:srcRect b="0" l="0" r="0" t="0"/>
          <a:stretch/>
        </p:blipFill>
        <p:spPr>
          <a:xfrm>
            <a:off x="3122023" y="1263952"/>
            <a:ext cx="5635031" cy="3267985"/>
          </a:xfrm>
          <a:prstGeom prst="rect">
            <a:avLst/>
          </a:prstGeom>
          <a:noFill/>
          <a:ln>
            <a:noFill/>
          </a:ln>
          <a:effectLst>
            <a:outerShdw blurRad="254000" rotWithShape="0" algn="t" dir="5400000" dist="38100">
              <a:srgbClr val="000000">
                <a:alpha val="14510"/>
              </a:srgbClr>
            </a:outerShdw>
          </a:effectLst>
        </p:spPr>
      </p:pic>
      <p:sp>
        <p:nvSpPr>
          <p:cNvPr id="118" name="Google Shape;118;p20"/>
          <p:cNvSpPr/>
          <p:nvPr>
            <p:ph idx="3" type="pic"/>
          </p:nvPr>
        </p:nvSpPr>
        <p:spPr>
          <a:xfrm>
            <a:off x="3810698" y="1443038"/>
            <a:ext cx="4257600" cy="2700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119" name="Google Shape;119;p20"/>
          <p:cNvSpPr txBox="1"/>
          <p:nvPr>
            <p:ph idx="4" type="body"/>
          </p:nvPr>
        </p:nvSpPr>
        <p:spPr>
          <a:xfrm>
            <a:off x="386951" y="1264444"/>
            <a:ext cx="2313600" cy="2751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100"/>
              <a:buNone/>
              <a:defRPr b="1" sz="1100">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0" name="Google Shape;120;p20"/>
          <p:cNvSpPr txBox="1"/>
          <p:nvPr>
            <p:ph idx="5" type="body"/>
          </p:nvPr>
        </p:nvSpPr>
        <p:spPr>
          <a:xfrm>
            <a:off x="386951" y="2728867"/>
            <a:ext cx="2313600" cy="684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900"/>
              <a:buNone/>
              <a:defRPr sz="1100">
                <a:latin typeface="Montserrat"/>
                <a:ea typeface="Montserrat"/>
                <a:cs typeface="Montserrat"/>
                <a:sym typeface="Montserrat"/>
              </a:defRPr>
            </a:lvl1pPr>
            <a:lvl2pPr indent="-298450" lvl="1" marL="914400" rtl="0" algn="l">
              <a:lnSpc>
                <a:spcPct val="90000"/>
              </a:lnSpc>
              <a:spcBef>
                <a:spcPts val="400"/>
              </a:spcBef>
              <a:spcAft>
                <a:spcPts val="0"/>
              </a:spcAft>
              <a:buClr>
                <a:schemeClr val="dk1"/>
              </a:buClr>
              <a:buSzPts val="1100"/>
              <a:buChar char="•"/>
              <a:defRPr sz="1100"/>
            </a:lvl2pPr>
            <a:lvl3pPr indent="-298450" lvl="2" marL="1371600" rtl="0" algn="l">
              <a:lnSpc>
                <a:spcPct val="90000"/>
              </a:lnSpc>
              <a:spcBef>
                <a:spcPts val="400"/>
              </a:spcBef>
              <a:spcAft>
                <a:spcPts val="0"/>
              </a:spcAft>
              <a:buClr>
                <a:schemeClr val="dk1"/>
              </a:buClr>
              <a:buSzPts val="1100"/>
              <a:buChar char="•"/>
              <a:defRPr sz="1100"/>
            </a:lvl3pPr>
            <a:lvl4pPr indent="-298450" lvl="3" marL="1828800" rtl="0" algn="l">
              <a:lnSpc>
                <a:spcPct val="90000"/>
              </a:lnSpc>
              <a:spcBef>
                <a:spcPts val="400"/>
              </a:spcBef>
              <a:spcAft>
                <a:spcPts val="0"/>
              </a:spcAft>
              <a:buClr>
                <a:schemeClr val="dk1"/>
              </a:buClr>
              <a:buSzPts val="1100"/>
              <a:buChar char="•"/>
              <a:defRPr sz="1100"/>
            </a:lvl4pPr>
            <a:lvl5pPr indent="-298450" lvl="4" marL="2286000" rtl="0" algn="l">
              <a:lnSpc>
                <a:spcPct val="90000"/>
              </a:lnSpc>
              <a:spcBef>
                <a:spcPts val="4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 name="Google Shape;121;p20"/>
          <p:cNvSpPr txBox="1"/>
          <p:nvPr>
            <p:ph idx="6" type="body"/>
          </p:nvPr>
        </p:nvSpPr>
        <p:spPr>
          <a:xfrm>
            <a:off x="386951" y="2411162"/>
            <a:ext cx="2313600" cy="2751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100"/>
              <a:buNone/>
              <a:defRPr b="1" sz="1100">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20"/>
          <p:cNvSpPr txBox="1"/>
          <p:nvPr>
            <p:ph idx="7" type="body"/>
          </p:nvPr>
        </p:nvSpPr>
        <p:spPr>
          <a:xfrm>
            <a:off x="386951" y="3870865"/>
            <a:ext cx="2313600" cy="684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900"/>
              <a:buNone/>
              <a:defRPr sz="1100">
                <a:latin typeface="Montserrat"/>
                <a:ea typeface="Montserrat"/>
                <a:cs typeface="Montserrat"/>
                <a:sym typeface="Montserrat"/>
              </a:defRPr>
            </a:lvl1pPr>
            <a:lvl2pPr indent="-298450" lvl="1" marL="914400" rtl="0" algn="l">
              <a:lnSpc>
                <a:spcPct val="90000"/>
              </a:lnSpc>
              <a:spcBef>
                <a:spcPts val="400"/>
              </a:spcBef>
              <a:spcAft>
                <a:spcPts val="0"/>
              </a:spcAft>
              <a:buClr>
                <a:schemeClr val="dk1"/>
              </a:buClr>
              <a:buSzPts val="1100"/>
              <a:buChar char="•"/>
              <a:defRPr sz="1100"/>
            </a:lvl2pPr>
            <a:lvl3pPr indent="-298450" lvl="2" marL="1371600" rtl="0" algn="l">
              <a:lnSpc>
                <a:spcPct val="90000"/>
              </a:lnSpc>
              <a:spcBef>
                <a:spcPts val="400"/>
              </a:spcBef>
              <a:spcAft>
                <a:spcPts val="0"/>
              </a:spcAft>
              <a:buClr>
                <a:schemeClr val="dk1"/>
              </a:buClr>
              <a:buSzPts val="1100"/>
              <a:buChar char="•"/>
              <a:defRPr sz="1100"/>
            </a:lvl3pPr>
            <a:lvl4pPr indent="-298450" lvl="3" marL="1828800" rtl="0" algn="l">
              <a:lnSpc>
                <a:spcPct val="90000"/>
              </a:lnSpc>
              <a:spcBef>
                <a:spcPts val="400"/>
              </a:spcBef>
              <a:spcAft>
                <a:spcPts val="0"/>
              </a:spcAft>
              <a:buClr>
                <a:schemeClr val="dk1"/>
              </a:buClr>
              <a:buSzPts val="1100"/>
              <a:buChar char="•"/>
              <a:defRPr sz="1100"/>
            </a:lvl4pPr>
            <a:lvl5pPr indent="-298450" lvl="4" marL="2286000" rtl="0" algn="l">
              <a:lnSpc>
                <a:spcPct val="90000"/>
              </a:lnSpc>
              <a:spcBef>
                <a:spcPts val="4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 name="Google Shape;123;p20"/>
          <p:cNvSpPr txBox="1"/>
          <p:nvPr>
            <p:ph idx="8" type="body"/>
          </p:nvPr>
        </p:nvSpPr>
        <p:spPr>
          <a:xfrm>
            <a:off x="386951" y="3553160"/>
            <a:ext cx="2313600" cy="2751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100"/>
              <a:buNone/>
              <a:defRPr b="1" sz="1100">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24" name="Google Shape;124;p20"/>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125" name="Google Shape;125;p20"/>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6" name="Google Shape;126;p20"/>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7" name="Google Shape;127;p20"/>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128" name="Google Shape;128;p20"/>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129" name="Google Shape;129;p20"/>
          <p:cNvPicPr preferRelativeResize="0"/>
          <p:nvPr/>
        </p:nvPicPr>
        <p:blipFill rotWithShape="1">
          <a:blip r:embed="rId3">
            <a:alphaModFix/>
          </a:blip>
          <a:srcRect b="0" l="0" r="0" t="0"/>
          <a:stretch/>
        </p:blipFill>
        <p:spPr>
          <a:xfrm>
            <a:off x="7877565" y="4722224"/>
            <a:ext cx="1010269" cy="280524"/>
          </a:xfrm>
          <a:prstGeom prst="rect">
            <a:avLst/>
          </a:prstGeom>
          <a:noFill/>
          <a:ln>
            <a:noFill/>
          </a:ln>
        </p:spPr>
      </p:pic>
      <p:sp>
        <p:nvSpPr>
          <p:cNvPr id="130" name="Google Shape;130;p20"/>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929">
          <p15:clr>
            <a:srgbClr val="FBAE40"/>
          </p15:clr>
        </p15:guide>
        <p15:guide id="2" pos="244">
          <p15:clr>
            <a:srgbClr val="FBAE40"/>
          </p15:clr>
        </p15:guide>
        <p15:guide id="3" pos="55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1_Section Header">
    <p:spTree>
      <p:nvGrpSpPr>
        <p:cNvPr id="131" name="Shape 131"/>
        <p:cNvGrpSpPr/>
        <p:nvPr/>
      </p:nvGrpSpPr>
      <p:grpSpPr>
        <a:xfrm>
          <a:off x="0" y="0"/>
          <a:ext cx="0" cy="0"/>
          <a:chOff x="0" y="0"/>
          <a:chExt cx="0" cy="0"/>
        </a:xfrm>
      </p:grpSpPr>
      <p:sp>
        <p:nvSpPr>
          <p:cNvPr id="132" name="Google Shape;132;p21"/>
          <p:cNvSpPr txBox="1"/>
          <p:nvPr>
            <p:ph type="ctrTitle"/>
          </p:nvPr>
        </p:nvSpPr>
        <p:spPr>
          <a:xfrm>
            <a:off x="380056" y="639166"/>
            <a:ext cx="3728400" cy="2205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600"/>
              <a:buFont typeface="Montserrat"/>
              <a:buNone/>
              <a:defRPr b="1" sz="36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 name="Google Shape;133;p21"/>
          <p:cNvSpPr txBox="1"/>
          <p:nvPr>
            <p:ph idx="1" type="subTitle"/>
          </p:nvPr>
        </p:nvSpPr>
        <p:spPr>
          <a:xfrm>
            <a:off x="393266" y="3326085"/>
            <a:ext cx="3728400" cy="772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100"/>
              <a:buNone/>
              <a:defRPr sz="1100">
                <a:latin typeface="Montserrat"/>
                <a:ea typeface="Montserrat"/>
                <a:cs typeface="Montserrat"/>
                <a:sym typeface="Montserrat"/>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4" name="Google Shape;134;p21"/>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35" name="Google Shape;135;p21"/>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36" name="Google Shape;136;p21"/>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137" name="Google Shape;137;p21"/>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138" name="Google Shape;138;p21"/>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139" name="Shape 139"/>
        <p:cNvGrpSpPr/>
        <p:nvPr/>
      </p:nvGrpSpPr>
      <p:grpSpPr>
        <a:xfrm>
          <a:off x="0" y="0"/>
          <a:ext cx="0" cy="0"/>
          <a:chOff x="0" y="0"/>
          <a:chExt cx="0" cy="0"/>
        </a:xfrm>
      </p:grpSpPr>
      <p:sp>
        <p:nvSpPr>
          <p:cNvPr id="140" name="Google Shape;140;p22"/>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41" name="Google Shape;141;p22"/>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42" name="Google Shape;142;p22"/>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143" name="Google Shape;143;p22"/>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144" name="Google Shape;144;p22"/>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p:cSld name="Full Color Background">
    <p:bg>
      <p:bgPr>
        <a:solidFill>
          <a:schemeClr val="lt2"/>
        </a:solidFill>
      </p:bgPr>
    </p:bg>
    <p:spTree>
      <p:nvGrpSpPr>
        <p:cNvPr id="145" name="Shape 145"/>
        <p:cNvGrpSpPr/>
        <p:nvPr/>
      </p:nvGrpSpPr>
      <p:grpSpPr>
        <a:xfrm>
          <a:off x="0" y="0"/>
          <a:ext cx="0" cy="0"/>
          <a:chOff x="0" y="0"/>
          <a:chExt cx="0" cy="0"/>
        </a:xfrm>
      </p:grpSpPr>
      <p:sp>
        <p:nvSpPr>
          <p:cNvPr id="146" name="Google Shape;146;p23"/>
          <p:cNvSpPr txBox="1"/>
          <p:nvPr>
            <p:ph type="title"/>
          </p:nvPr>
        </p:nvSpPr>
        <p:spPr>
          <a:xfrm>
            <a:off x="341471" y="232551"/>
            <a:ext cx="8229600" cy="8574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Calibri"/>
              <a:buNone/>
              <a:defRPr b="1" i="0" sz="3000" u="none" cap="none" strike="noStrike">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2pPr>
            <a:lvl3pPr lvl="2"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3pPr>
            <a:lvl4pPr lvl="3"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4pPr>
            <a:lvl5pPr lvl="4"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5pPr>
            <a:lvl6pPr lvl="5"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6pPr>
            <a:lvl7pPr lvl="6"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7pPr>
            <a:lvl8pPr lvl="7"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8pPr>
            <a:lvl9pPr lvl="8"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9pPr>
          </a:lstStyle>
          <a:p/>
        </p:txBody>
      </p:sp>
      <p:pic>
        <p:nvPicPr>
          <p:cNvPr descr="final logo all white.png" id="147" name="Google Shape;147;p23"/>
          <p:cNvPicPr preferRelativeResize="0"/>
          <p:nvPr/>
        </p:nvPicPr>
        <p:blipFill rotWithShape="1">
          <a:blip r:embed="rId2">
            <a:alphaModFix/>
          </a:blip>
          <a:srcRect b="0" l="0" r="0" t="0"/>
          <a:stretch/>
        </p:blipFill>
        <p:spPr>
          <a:xfrm>
            <a:off x="7411650" y="4709641"/>
            <a:ext cx="1275150" cy="354074"/>
          </a:xfrm>
          <a:prstGeom prst="rect">
            <a:avLst/>
          </a:prstGeom>
          <a:noFill/>
          <a:ln>
            <a:noFill/>
          </a:ln>
        </p:spPr>
      </p:pic>
      <p:sp>
        <p:nvSpPr>
          <p:cNvPr id="148" name="Google Shape;148;p23"/>
          <p:cNvSpPr txBox="1"/>
          <p:nvPr>
            <p:ph idx="12" type="sldNum"/>
          </p:nvPr>
        </p:nvSpPr>
        <p:spPr>
          <a:xfrm>
            <a:off x="256166" y="4734563"/>
            <a:ext cx="11301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1pPr>
            <a:lvl2pPr indent="0" lvl="1"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2pPr>
            <a:lvl3pPr indent="0" lvl="2"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3pPr>
            <a:lvl4pPr indent="0" lvl="3"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4pPr>
            <a:lvl5pPr indent="0" lvl="4"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5pPr>
            <a:lvl6pPr indent="0" lvl="5"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6pPr>
            <a:lvl7pPr indent="0" lvl="6"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7pPr>
            <a:lvl8pPr indent="0" lvl="7"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8pPr>
            <a:lvl9pPr indent="0" lvl="8"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49" name="Shape 149"/>
        <p:cNvGrpSpPr/>
        <p:nvPr/>
      </p:nvGrpSpPr>
      <p:grpSpPr>
        <a:xfrm>
          <a:off x="0" y="0"/>
          <a:ext cx="0" cy="0"/>
          <a:chOff x="0" y="0"/>
          <a:chExt cx="0" cy="0"/>
        </a:xfrm>
      </p:grpSpPr>
      <p:sp>
        <p:nvSpPr>
          <p:cNvPr id="150" name="Google Shape;150;p24"/>
          <p:cNvSpPr txBox="1"/>
          <p:nvPr>
            <p:ph type="title"/>
          </p:nvPr>
        </p:nvSpPr>
        <p:spPr>
          <a:xfrm>
            <a:off x="2200835" y="2302586"/>
            <a:ext cx="5898600" cy="4308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100"/>
              <a:buNone/>
              <a:defRPr b="1" sz="2800">
                <a:solidFill>
                  <a:schemeClr val="dk1"/>
                </a:solidFill>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1" name="Google Shape;151;p24"/>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52" name="Google Shape;152;p24"/>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53" name="Google Shape;153;p24"/>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154" name="Google Shape;154;p24"/>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155" name="Google Shape;155;p24"/>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25"/>
          <p:cNvSpPr txBox="1"/>
          <p:nvPr>
            <p:ph type="title"/>
          </p:nvPr>
        </p:nvSpPr>
        <p:spPr>
          <a:xfrm>
            <a:off x="298052" y="1930844"/>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atin typeface="Montserrat"/>
                <a:ea typeface="Montserrat"/>
                <a:cs typeface="Montserrat"/>
                <a:sym typeface="Montserrat"/>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58" name="Google Shape;158;p25"/>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59" name="Google Shape;159;p25"/>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0" name="Google Shape;160;p25"/>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161" name="Google Shape;161;p25"/>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162" name="Google Shape;162;p25"/>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p:cSld name="1_Full Color Background">
    <p:bg>
      <p:bgPr>
        <a:solidFill>
          <a:schemeClr val="dk2"/>
        </a:solidFill>
      </p:bgPr>
    </p:bg>
    <p:spTree>
      <p:nvGrpSpPr>
        <p:cNvPr id="163" name="Shape 163"/>
        <p:cNvGrpSpPr/>
        <p:nvPr/>
      </p:nvGrpSpPr>
      <p:grpSpPr>
        <a:xfrm>
          <a:off x="0" y="0"/>
          <a:ext cx="0" cy="0"/>
          <a:chOff x="0" y="0"/>
          <a:chExt cx="0" cy="0"/>
        </a:xfrm>
      </p:grpSpPr>
      <p:sp>
        <p:nvSpPr>
          <p:cNvPr id="164" name="Google Shape;164;p26"/>
          <p:cNvSpPr txBox="1"/>
          <p:nvPr>
            <p:ph type="title"/>
          </p:nvPr>
        </p:nvSpPr>
        <p:spPr>
          <a:xfrm>
            <a:off x="341471" y="232551"/>
            <a:ext cx="8229600" cy="8574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Calibri"/>
              <a:buNone/>
              <a:defRPr b="1" i="0" sz="3000" u="none" cap="none" strike="noStrike">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2pPr>
            <a:lvl3pPr lvl="2"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3pPr>
            <a:lvl4pPr lvl="3"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4pPr>
            <a:lvl5pPr lvl="4"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5pPr>
            <a:lvl6pPr lvl="5"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6pPr>
            <a:lvl7pPr lvl="6"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7pPr>
            <a:lvl8pPr lvl="7"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8pPr>
            <a:lvl9pPr lvl="8"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9pPr>
          </a:lstStyle>
          <a:p/>
        </p:txBody>
      </p:sp>
      <p:sp>
        <p:nvSpPr>
          <p:cNvPr id="165" name="Google Shape;165;p26"/>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6" name="Google Shape;166;p26"/>
          <p:cNvSpPr/>
          <p:nvPr/>
        </p:nvSpPr>
        <p:spPr>
          <a:xfrm rot="2700000">
            <a:off x="339790" y="4764870"/>
            <a:ext cx="201525" cy="201525"/>
          </a:xfrm>
          <a:prstGeom prst="teardrop">
            <a:avLst>
              <a:gd fmla="val 20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67" name="Google Shape;167;p26"/>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168" name="Google Shape;168;p26"/>
          <p:cNvCxnSpPr/>
          <p:nvPr/>
        </p:nvCxnSpPr>
        <p:spPr>
          <a:xfrm>
            <a:off x="674370" y="4865760"/>
            <a:ext cx="7050900" cy="0"/>
          </a:xfrm>
          <a:prstGeom prst="straightConnector1">
            <a:avLst/>
          </a:prstGeom>
          <a:noFill/>
          <a:ln cap="flat" cmpd="sng" w="9525">
            <a:solidFill>
              <a:schemeClr val="lt1"/>
            </a:solidFill>
            <a:prstDash val="solid"/>
            <a:round/>
            <a:headEnd len="sm" w="sm" type="none"/>
            <a:tailEnd len="med" w="med" type="oval"/>
          </a:ln>
        </p:spPr>
      </p:cxnSp>
      <p:pic>
        <p:nvPicPr>
          <p:cNvPr descr="final logo.png" id="169" name="Google Shape;169;p26"/>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170" name="Google Shape;170;p26"/>
          <p:cNvCxnSpPr/>
          <p:nvPr/>
        </p:nvCxnSpPr>
        <p:spPr>
          <a:xfrm>
            <a:off x="341471" y="1089951"/>
            <a:ext cx="312300" cy="0"/>
          </a:xfrm>
          <a:prstGeom prst="straightConnector1">
            <a:avLst/>
          </a:prstGeom>
          <a:noFill/>
          <a:ln cap="flat" cmpd="sng" w="57150">
            <a:solidFill>
              <a:schemeClr val="lt1"/>
            </a:solidFill>
            <a:prstDash val="solid"/>
            <a:round/>
            <a:headEnd len="sm" w="sm" type="none"/>
            <a:tailEnd len="sm" w="sm" type="none"/>
          </a:ln>
        </p:spPr>
      </p:cxnSp>
      <p:sp>
        <p:nvSpPr>
          <p:cNvPr id="171" name="Google Shape;171;p26"/>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72" name="Shape 172"/>
        <p:cNvGrpSpPr/>
        <p:nvPr/>
      </p:nvGrpSpPr>
      <p:grpSpPr>
        <a:xfrm>
          <a:off x="0" y="0"/>
          <a:ext cx="0" cy="0"/>
          <a:chOff x="0" y="0"/>
          <a:chExt cx="0" cy="0"/>
        </a:xfrm>
      </p:grpSpPr>
      <p:sp>
        <p:nvSpPr>
          <p:cNvPr id="173" name="Google Shape;173;p27"/>
          <p:cNvSpPr txBox="1"/>
          <p:nvPr>
            <p:ph type="title"/>
          </p:nvPr>
        </p:nvSpPr>
        <p:spPr>
          <a:xfrm>
            <a:off x="256470" y="228107"/>
            <a:ext cx="7886700" cy="8994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Montserrat"/>
              <a:buNone/>
              <a:defRPr b="1" i="0" sz="3000" u="none" cap="none" strike="noStrike">
                <a:solidFill>
                  <a:schemeClr val="dk1"/>
                </a:solidFill>
                <a:latin typeface="Montserrat"/>
                <a:ea typeface="Montserrat"/>
                <a:cs typeface="Montserrat"/>
                <a:sym typeface="Montserrat"/>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4" name="Google Shape;174;p27"/>
          <p:cNvSpPr txBox="1"/>
          <p:nvPr>
            <p:ph idx="1" type="body"/>
          </p:nvPr>
        </p:nvSpPr>
        <p:spPr>
          <a:xfrm>
            <a:off x="277966" y="1364928"/>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ontserrat"/>
                <a:ea typeface="Montserrat"/>
                <a:cs typeface="Montserrat"/>
                <a:sym typeface="Montserra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175" name="Google Shape;175;p27"/>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76" name="Google Shape;176;p27"/>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77" name="Google Shape;177;p27"/>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178" name="Google Shape;178;p27"/>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179" name="Google Shape;179;p27"/>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180" name="Google Shape;180;p27"/>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181" name="Google Shape;181;p27"/>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82" name="Shape 182"/>
        <p:cNvGrpSpPr/>
        <p:nvPr/>
      </p:nvGrpSpPr>
      <p:grpSpPr>
        <a:xfrm>
          <a:off x="0" y="0"/>
          <a:ext cx="0" cy="0"/>
          <a:chOff x="0" y="0"/>
          <a:chExt cx="0" cy="0"/>
        </a:xfrm>
      </p:grpSpPr>
      <p:sp>
        <p:nvSpPr>
          <p:cNvPr id="183" name="Google Shape;183;p28"/>
          <p:cNvSpPr txBox="1"/>
          <p:nvPr>
            <p:ph type="title"/>
          </p:nvPr>
        </p:nvSpPr>
        <p:spPr>
          <a:xfrm>
            <a:off x="386952" y="295276"/>
            <a:ext cx="83700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4" name="Google Shape;184;p28"/>
          <p:cNvSpPr txBox="1"/>
          <p:nvPr>
            <p:ph idx="1" type="body"/>
          </p:nvPr>
        </p:nvSpPr>
        <p:spPr>
          <a:xfrm>
            <a:off x="386952" y="792956"/>
            <a:ext cx="83700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5" name="Google Shape;185;p28"/>
          <p:cNvSpPr txBox="1"/>
          <p:nvPr>
            <p:ph idx="2" type="body"/>
          </p:nvPr>
        </p:nvSpPr>
        <p:spPr>
          <a:xfrm>
            <a:off x="386951" y="1264443"/>
            <a:ext cx="2313600" cy="3368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900"/>
              <a:buNone/>
              <a:defRPr sz="900">
                <a:latin typeface="Montserrat"/>
                <a:ea typeface="Montserrat"/>
                <a:cs typeface="Montserrat"/>
                <a:sym typeface="Montserrat"/>
              </a:defRPr>
            </a:lvl1pPr>
            <a:lvl2pPr indent="-298450" lvl="1" marL="914400" rtl="0" algn="l">
              <a:lnSpc>
                <a:spcPct val="90000"/>
              </a:lnSpc>
              <a:spcBef>
                <a:spcPts val="400"/>
              </a:spcBef>
              <a:spcAft>
                <a:spcPts val="0"/>
              </a:spcAft>
              <a:buClr>
                <a:schemeClr val="dk1"/>
              </a:buClr>
              <a:buSzPts val="1100"/>
              <a:buChar char="•"/>
              <a:defRPr sz="1100"/>
            </a:lvl2pPr>
            <a:lvl3pPr indent="-298450" lvl="2" marL="1371600" rtl="0" algn="l">
              <a:lnSpc>
                <a:spcPct val="90000"/>
              </a:lnSpc>
              <a:spcBef>
                <a:spcPts val="400"/>
              </a:spcBef>
              <a:spcAft>
                <a:spcPts val="0"/>
              </a:spcAft>
              <a:buClr>
                <a:schemeClr val="dk1"/>
              </a:buClr>
              <a:buSzPts val="1100"/>
              <a:buChar char="•"/>
              <a:defRPr sz="1100"/>
            </a:lvl3pPr>
            <a:lvl4pPr indent="-298450" lvl="3" marL="1828800" rtl="0" algn="l">
              <a:lnSpc>
                <a:spcPct val="90000"/>
              </a:lnSpc>
              <a:spcBef>
                <a:spcPts val="400"/>
              </a:spcBef>
              <a:spcAft>
                <a:spcPts val="0"/>
              </a:spcAft>
              <a:buClr>
                <a:schemeClr val="dk1"/>
              </a:buClr>
              <a:buSzPts val="1100"/>
              <a:buChar char="•"/>
              <a:defRPr sz="1100"/>
            </a:lvl4pPr>
            <a:lvl5pPr indent="-298450" lvl="4" marL="2286000" rtl="0" algn="l">
              <a:lnSpc>
                <a:spcPct val="90000"/>
              </a:lnSpc>
              <a:spcBef>
                <a:spcPts val="4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6" name="Google Shape;186;p28"/>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7" name="Google Shape;187;p28"/>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88" name="Google Shape;188;p28"/>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189" name="Google Shape;189;p28"/>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190" name="Google Shape;190;p28"/>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191" name="Google Shape;191;p28"/>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192" name="Google Shape;192;p28"/>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93" name="Shape 193"/>
        <p:cNvGrpSpPr/>
        <p:nvPr/>
      </p:nvGrpSpPr>
      <p:grpSpPr>
        <a:xfrm>
          <a:off x="0" y="0"/>
          <a:ext cx="0" cy="0"/>
          <a:chOff x="0" y="0"/>
          <a:chExt cx="0" cy="0"/>
        </a:xfrm>
      </p:grpSpPr>
      <p:sp>
        <p:nvSpPr>
          <p:cNvPr id="194" name="Google Shape;194;p29"/>
          <p:cNvSpPr txBox="1"/>
          <p:nvPr>
            <p:ph type="title"/>
          </p:nvPr>
        </p:nvSpPr>
        <p:spPr>
          <a:xfrm>
            <a:off x="386952" y="295276"/>
            <a:ext cx="83700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5" name="Google Shape;195;p29"/>
          <p:cNvSpPr txBox="1"/>
          <p:nvPr>
            <p:ph idx="1" type="body"/>
          </p:nvPr>
        </p:nvSpPr>
        <p:spPr>
          <a:xfrm>
            <a:off x="386952" y="792956"/>
            <a:ext cx="83700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6" name="Google Shape;196;p29"/>
          <p:cNvSpPr txBox="1"/>
          <p:nvPr>
            <p:ph idx="2" type="body"/>
          </p:nvPr>
        </p:nvSpPr>
        <p:spPr>
          <a:xfrm>
            <a:off x="386951" y="1264443"/>
            <a:ext cx="8370000" cy="7806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900"/>
              <a:buNone/>
              <a:defRPr sz="900">
                <a:latin typeface="Montserrat"/>
                <a:ea typeface="Montserrat"/>
                <a:cs typeface="Montserrat"/>
                <a:sym typeface="Montserrat"/>
              </a:defRPr>
            </a:lvl1pPr>
            <a:lvl2pPr indent="-298450" lvl="1" marL="914400" rtl="0" algn="l">
              <a:lnSpc>
                <a:spcPct val="90000"/>
              </a:lnSpc>
              <a:spcBef>
                <a:spcPts val="400"/>
              </a:spcBef>
              <a:spcAft>
                <a:spcPts val="0"/>
              </a:spcAft>
              <a:buClr>
                <a:schemeClr val="dk1"/>
              </a:buClr>
              <a:buSzPts val="1100"/>
              <a:buChar char="•"/>
              <a:defRPr sz="1100"/>
            </a:lvl2pPr>
            <a:lvl3pPr indent="-298450" lvl="2" marL="1371600" rtl="0" algn="l">
              <a:lnSpc>
                <a:spcPct val="90000"/>
              </a:lnSpc>
              <a:spcBef>
                <a:spcPts val="400"/>
              </a:spcBef>
              <a:spcAft>
                <a:spcPts val="0"/>
              </a:spcAft>
              <a:buClr>
                <a:schemeClr val="dk1"/>
              </a:buClr>
              <a:buSzPts val="1100"/>
              <a:buChar char="•"/>
              <a:defRPr sz="1100"/>
            </a:lvl3pPr>
            <a:lvl4pPr indent="-298450" lvl="3" marL="1828800" rtl="0" algn="l">
              <a:lnSpc>
                <a:spcPct val="90000"/>
              </a:lnSpc>
              <a:spcBef>
                <a:spcPts val="400"/>
              </a:spcBef>
              <a:spcAft>
                <a:spcPts val="0"/>
              </a:spcAft>
              <a:buClr>
                <a:schemeClr val="dk1"/>
              </a:buClr>
              <a:buSzPts val="1100"/>
              <a:buChar char="•"/>
              <a:defRPr sz="1100"/>
            </a:lvl4pPr>
            <a:lvl5pPr indent="-298450" lvl="4" marL="2286000" rtl="0" algn="l">
              <a:lnSpc>
                <a:spcPct val="90000"/>
              </a:lnSpc>
              <a:spcBef>
                <a:spcPts val="4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7" name="Google Shape;197;p29"/>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98" name="Google Shape;198;p29"/>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99" name="Google Shape;199;p29"/>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200" name="Google Shape;200;p29"/>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201" name="Google Shape;201;p29"/>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202" name="Google Shape;202;p29"/>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203" name="Google Shape;203;p29"/>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p:cSld name="Timeline ">
    <p:spTree>
      <p:nvGrpSpPr>
        <p:cNvPr id="204" name="Shape 204"/>
        <p:cNvGrpSpPr/>
        <p:nvPr/>
      </p:nvGrpSpPr>
      <p:grpSpPr>
        <a:xfrm>
          <a:off x="0" y="0"/>
          <a:ext cx="0" cy="0"/>
          <a:chOff x="0" y="0"/>
          <a:chExt cx="0" cy="0"/>
        </a:xfrm>
      </p:grpSpPr>
      <p:sp>
        <p:nvSpPr>
          <p:cNvPr id="205" name="Google Shape;205;p30"/>
          <p:cNvSpPr txBox="1"/>
          <p:nvPr>
            <p:ph type="title"/>
          </p:nvPr>
        </p:nvSpPr>
        <p:spPr>
          <a:xfrm>
            <a:off x="386952" y="295276"/>
            <a:ext cx="83700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6" name="Google Shape;206;p30"/>
          <p:cNvSpPr txBox="1"/>
          <p:nvPr>
            <p:ph idx="1" type="body"/>
          </p:nvPr>
        </p:nvSpPr>
        <p:spPr>
          <a:xfrm>
            <a:off x="386952" y="792956"/>
            <a:ext cx="83700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30"/>
          <p:cNvSpPr txBox="1"/>
          <p:nvPr>
            <p:ph idx="2" type="body"/>
          </p:nvPr>
        </p:nvSpPr>
        <p:spPr>
          <a:xfrm>
            <a:off x="386950" y="2117460"/>
            <a:ext cx="1860600" cy="2532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lt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8" name="Google Shape;208;p30"/>
          <p:cNvSpPr txBox="1"/>
          <p:nvPr>
            <p:ph idx="3" type="body"/>
          </p:nvPr>
        </p:nvSpPr>
        <p:spPr>
          <a:xfrm>
            <a:off x="4726516" y="2117460"/>
            <a:ext cx="1860600" cy="2532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lt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9" name="Google Shape;209;p30"/>
          <p:cNvSpPr txBox="1"/>
          <p:nvPr>
            <p:ph idx="4" type="body"/>
          </p:nvPr>
        </p:nvSpPr>
        <p:spPr>
          <a:xfrm>
            <a:off x="2556734" y="2117459"/>
            <a:ext cx="1860600" cy="2532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dk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0" name="Google Shape;210;p30"/>
          <p:cNvSpPr txBox="1"/>
          <p:nvPr>
            <p:ph idx="5" type="body"/>
          </p:nvPr>
        </p:nvSpPr>
        <p:spPr>
          <a:xfrm>
            <a:off x="6896300" y="2117459"/>
            <a:ext cx="1860600" cy="2532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dk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1" name="Google Shape;211;p30"/>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12" name="Google Shape;212;p30"/>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13" name="Google Shape;213;p30"/>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214" name="Google Shape;214;p30"/>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215" name="Google Shape;215;p30"/>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216" name="Google Shape;216;p30"/>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217" name="Google Shape;217;p30"/>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929">
          <p15:clr>
            <a:srgbClr val="FBAE40"/>
          </p15:clr>
        </p15:guide>
        <p15:guide id="2" pos="244">
          <p15:clr>
            <a:srgbClr val="FBAE40"/>
          </p15:clr>
        </p15:guide>
        <p15:guide id="3" pos="55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meline ">
  <p:cSld name="3 Timeline ">
    <p:spTree>
      <p:nvGrpSpPr>
        <p:cNvPr id="218" name="Shape 218"/>
        <p:cNvGrpSpPr/>
        <p:nvPr/>
      </p:nvGrpSpPr>
      <p:grpSpPr>
        <a:xfrm>
          <a:off x="0" y="0"/>
          <a:ext cx="0" cy="0"/>
          <a:chOff x="0" y="0"/>
          <a:chExt cx="0" cy="0"/>
        </a:xfrm>
      </p:grpSpPr>
      <p:sp>
        <p:nvSpPr>
          <p:cNvPr id="219" name="Google Shape;219;p31"/>
          <p:cNvSpPr txBox="1"/>
          <p:nvPr>
            <p:ph type="title"/>
          </p:nvPr>
        </p:nvSpPr>
        <p:spPr>
          <a:xfrm>
            <a:off x="386952" y="295276"/>
            <a:ext cx="83700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0" name="Google Shape;220;p31"/>
          <p:cNvSpPr txBox="1"/>
          <p:nvPr>
            <p:ph idx="1" type="body"/>
          </p:nvPr>
        </p:nvSpPr>
        <p:spPr>
          <a:xfrm>
            <a:off x="386952" y="792956"/>
            <a:ext cx="83700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1"/>
          <p:cNvSpPr txBox="1"/>
          <p:nvPr>
            <p:ph idx="2" type="body"/>
          </p:nvPr>
        </p:nvSpPr>
        <p:spPr>
          <a:xfrm>
            <a:off x="386951" y="2139380"/>
            <a:ext cx="1860600" cy="432600"/>
          </a:xfrm>
          <a:prstGeom prst="rect">
            <a:avLst/>
          </a:prstGeom>
          <a:noFill/>
          <a:ln>
            <a:noFill/>
          </a:ln>
        </p:spPr>
        <p:txBody>
          <a:bodyPr anchorCtr="0" anchor="ctr" bIns="34275" lIns="108000"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1" sz="1200">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2" name="Google Shape;222;p31"/>
          <p:cNvSpPr txBox="1"/>
          <p:nvPr>
            <p:ph idx="3" type="body"/>
          </p:nvPr>
        </p:nvSpPr>
        <p:spPr>
          <a:xfrm>
            <a:off x="2556734" y="2139380"/>
            <a:ext cx="1860600" cy="432600"/>
          </a:xfrm>
          <a:prstGeom prst="rect">
            <a:avLst/>
          </a:prstGeom>
          <a:noFill/>
          <a:ln>
            <a:noFill/>
          </a:ln>
        </p:spPr>
        <p:txBody>
          <a:bodyPr anchorCtr="0" anchor="ctr" bIns="34275" lIns="108000"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1" sz="1200">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3" name="Google Shape;223;p31"/>
          <p:cNvSpPr txBox="1"/>
          <p:nvPr>
            <p:ph idx="4" type="body"/>
          </p:nvPr>
        </p:nvSpPr>
        <p:spPr>
          <a:xfrm>
            <a:off x="4726517" y="2139380"/>
            <a:ext cx="1860600" cy="432600"/>
          </a:xfrm>
          <a:prstGeom prst="rect">
            <a:avLst/>
          </a:prstGeom>
          <a:noFill/>
          <a:ln>
            <a:noFill/>
          </a:ln>
        </p:spPr>
        <p:txBody>
          <a:bodyPr anchorCtr="0" anchor="ctr" bIns="34275" lIns="108000"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1" sz="1200">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4" name="Google Shape;224;p31"/>
          <p:cNvSpPr txBox="1"/>
          <p:nvPr>
            <p:ph idx="5" type="body"/>
          </p:nvPr>
        </p:nvSpPr>
        <p:spPr>
          <a:xfrm>
            <a:off x="6896300" y="2139380"/>
            <a:ext cx="1860600" cy="432600"/>
          </a:xfrm>
          <a:prstGeom prst="rect">
            <a:avLst/>
          </a:prstGeom>
          <a:noFill/>
          <a:ln>
            <a:noFill/>
          </a:ln>
        </p:spPr>
        <p:txBody>
          <a:bodyPr anchorCtr="0" anchor="ctr" bIns="34275" lIns="108000"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b="1" sz="1200">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5" name="Google Shape;225;p31"/>
          <p:cNvSpPr txBox="1"/>
          <p:nvPr>
            <p:ph idx="6" type="body"/>
          </p:nvPr>
        </p:nvSpPr>
        <p:spPr>
          <a:xfrm>
            <a:off x="386950" y="2571750"/>
            <a:ext cx="1860600" cy="2078700"/>
          </a:xfrm>
          <a:prstGeom prst="rect">
            <a:avLst/>
          </a:prstGeom>
          <a:noFill/>
          <a:ln>
            <a:noFill/>
          </a:ln>
        </p:spPr>
        <p:txBody>
          <a:bodyPr anchorCtr="0" anchor="t" bIns="34275" lIns="108000" spcFirstLastPara="1" rIns="68575" wrap="square" tIns="34275">
            <a:noAutofit/>
          </a:bodyPr>
          <a:lstStyle>
            <a:lvl1pPr indent="-298450" lvl="0" marL="457200" rtl="0" algn="l">
              <a:lnSpc>
                <a:spcPct val="90000"/>
              </a:lnSpc>
              <a:spcBef>
                <a:spcPts val="800"/>
              </a:spcBef>
              <a:spcAft>
                <a:spcPts val="0"/>
              </a:spcAft>
              <a:buClr>
                <a:schemeClr val="lt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6" name="Google Shape;226;p31"/>
          <p:cNvSpPr txBox="1"/>
          <p:nvPr>
            <p:ph idx="7" type="body"/>
          </p:nvPr>
        </p:nvSpPr>
        <p:spPr>
          <a:xfrm>
            <a:off x="4726516" y="2571750"/>
            <a:ext cx="1860600" cy="2078700"/>
          </a:xfrm>
          <a:prstGeom prst="rect">
            <a:avLst/>
          </a:prstGeom>
          <a:noFill/>
          <a:ln>
            <a:noFill/>
          </a:ln>
        </p:spPr>
        <p:txBody>
          <a:bodyPr anchorCtr="0" anchor="t" bIns="34275" lIns="108000" spcFirstLastPara="1" rIns="68575" wrap="square" tIns="34275">
            <a:noAutofit/>
          </a:bodyPr>
          <a:lstStyle>
            <a:lvl1pPr indent="-298450" lvl="0" marL="457200" rtl="0" algn="l">
              <a:lnSpc>
                <a:spcPct val="90000"/>
              </a:lnSpc>
              <a:spcBef>
                <a:spcPts val="800"/>
              </a:spcBef>
              <a:spcAft>
                <a:spcPts val="0"/>
              </a:spcAft>
              <a:buClr>
                <a:schemeClr val="lt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7" name="Google Shape;227;p31"/>
          <p:cNvSpPr txBox="1"/>
          <p:nvPr>
            <p:ph idx="8" type="body"/>
          </p:nvPr>
        </p:nvSpPr>
        <p:spPr>
          <a:xfrm>
            <a:off x="2556734" y="2571749"/>
            <a:ext cx="1860600" cy="2078700"/>
          </a:xfrm>
          <a:prstGeom prst="rect">
            <a:avLst/>
          </a:prstGeom>
          <a:noFill/>
          <a:ln>
            <a:noFill/>
          </a:ln>
        </p:spPr>
        <p:txBody>
          <a:bodyPr anchorCtr="0" anchor="t" bIns="34275" lIns="108000" spcFirstLastPara="1" rIns="68575" wrap="square" tIns="34275">
            <a:noAutofit/>
          </a:bodyPr>
          <a:lstStyle>
            <a:lvl1pPr indent="-298450" lvl="0" marL="457200" rtl="0" algn="l">
              <a:lnSpc>
                <a:spcPct val="90000"/>
              </a:lnSpc>
              <a:spcBef>
                <a:spcPts val="800"/>
              </a:spcBef>
              <a:spcAft>
                <a:spcPts val="0"/>
              </a:spcAft>
              <a:buClr>
                <a:schemeClr val="dk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8" name="Google Shape;228;p31"/>
          <p:cNvSpPr txBox="1"/>
          <p:nvPr>
            <p:ph idx="9" type="body"/>
          </p:nvPr>
        </p:nvSpPr>
        <p:spPr>
          <a:xfrm>
            <a:off x="6896300" y="2571749"/>
            <a:ext cx="1860600" cy="2078700"/>
          </a:xfrm>
          <a:prstGeom prst="rect">
            <a:avLst/>
          </a:prstGeom>
          <a:noFill/>
          <a:ln>
            <a:noFill/>
          </a:ln>
        </p:spPr>
        <p:txBody>
          <a:bodyPr anchorCtr="0" anchor="t" bIns="34275" lIns="108000" spcFirstLastPara="1" rIns="68575" wrap="square" tIns="34275">
            <a:noAutofit/>
          </a:bodyPr>
          <a:lstStyle>
            <a:lvl1pPr indent="-298450" lvl="0" marL="457200" rtl="0" algn="l">
              <a:lnSpc>
                <a:spcPct val="90000"/>
              </a:lnSpc>
              <a:spcBef>
                <a:spcPts val="800"/>
              </a:spcBef>
              <a:spcAft>
                <a:spcPts val="0"/>
              </a:spcAft>
              <a:buClr>
                <a:schemeClr val="dk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9" name="Google Shape;229;p31"/>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30" name="Google Shape;230;p31"/>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31" name="Google Shape;231;p31"/>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232" name="Google Shape;232;p31"/>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233" name="Google Shape;233;p31"/>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234" name="Google Shape;234;p31"/>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235" name="Google Shape;235;p31"/>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929">
          <p15:clr>
            <a:srgbClr val="FBAE40"/>
          </p15:clr>
        </p15:guide>
        <p15:guide id="2" pos="244">
          <p15:clr>
            <a:srgbClr val="FBAE40"/>
          </p15:clr>
        </p15:guide>
        <p15:guide id="3" pos="5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Section">
  <p:cSld name="Chart Section">
    <p:spTree>
      <p:nvGrpSpPr>
        <p:cNvPr id="236" name="Shape 236"/>
        <p:cNvGrpSpPr/>
        <p:nvPr/>
      </p:nvGrpSpPr>
      <p:grpSpPr>
        <a:xfrm>
          <a:off x="0" y="0"/>
          <a:ext cx="0" cy="0"/>
          <a:chOff x="0" y="0"/>
          <a:chExt cx="0" cy="0"/>
        </a:xfrm>
      </p:grpSpPr>
      <p:sp>
        <p:nvSpPr>
          <p:cNvPr id="237" name="Google Shape;237;p32"/>
          <p:cNvSpPr txBox="1"/>
          <p:nvPr>
            <p:ph type="title"/>
          </p:nvPr>
        </p:nvSpPr>
        <p:spPr>
          <a:xfrm>
            <a:off x="386952" y="295276"/>
            <a:ext cx="83700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8" name="Google Shape;238;p32"/>
          <p:cNvSpPr txBox="1"/>
          <p:nvPr>
            <p:ph idx="1" type="body"/>
          </p:nvPr>
        </p:nvSpPr>
        <p:spPr>
          <a:xfrm>
            <a:off x="386952" y="792956"/>
            <a:ext cx="83700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9" name="Google Shape;239;p32"/>
          <p:cNvSpPr/>
          <p:nvPr>
            <p:ph idx="2" type="chart"/>
          </p:nvPr>
        </p:nvSpPr>
        <p:spPr>
          <a:xfrm>
            <a:off x="3122022" y="1264443"/>
            <a:ext cx="5635200" cy="3368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240" name="Google Shape;240;p32"/>
          <p:cNvSpPr txBox="1"/>
          <p:nvPr>
            <p:ph idx="3" type="body"/>
          </p:nvPr>
        </p:nvSpPr>
        <p:spPr>
          <a:xfrm>
            <a:off x="386951" y="1264443"/>
            <a:ext cx="2313600" cy="393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400"/>
              <a:buNone/>
              <a:defRPr b="1" sz="1400">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1" name="Google Shape;241;p32"/>
          <p:cNvSpPr txBox="1"/>
          <p:nvPr>
            <p:ph idx="4" type="body"/>
          </p:nvPr>
        </p:nvSpPr>
        <p:spPr>
          <a:xfrm>
            <a:off x="386950" y="1817360"/>
            <a:ext cx="2313600" cy="28332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lt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2" name="Google Shape;242;p32"/>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43" name="Google Shape;243;p32"/>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44" name="Google Shape;244;p32"/>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245" name="Google Shape;245;p32"/>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246" name="Google Shape;246;p32"/>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247" name="Google Shape;247;p32"/>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248" name="Google Shape;248;p32"/>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929">
          <p15:clr>
            <a:srgbClr val="FBAE40"/>
          </p15:clr>
        </p15:guide>
        <p15:guide id="2" pos="244">
          <p15:clr>
            <a:srgbClr val="FBAE40"/>
          </p15:clr>
        </p15:guide>
        <p15:guide id="3" pos="551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249" name="Shape 249"/>
        <p:cNvGrpSpPr/>
        <p:nvPr/>
      </p:nvGrpSpPr>
      <p:grpSpPr>
        <a:xfrm>
          <a:off x="0" y="0"/>
          <a:ext cx="0" cy="0"/>
          <a:chOff x="0" y="0"/>
          <a:chExt cx="0" cy="0"/>
        </a:xfrm>
      </p:grpSpPr>
      <p:sp>
        <p:nvSpPr>
          <p:cNvPr id="250" name="Google Shape;250;p33"/>
          <p:cNvSpPr txBox="1"/>
          <p:nvPr>
            <p:ph type="title"/>
          </p:nvPr>
        </p:nvSpPr>
        <p:spPr>
          <a:xfrm>
            <a:off x="386952" y="295276"/>
            <a:ext cx="83700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1" name="Google Shape;251;p33"/>
          <p:cNvSpPr txBox="1"/>
          <p:nvPr>
            <p:ph idx="1" type="body"/>
          </p:nvPr>
        </p:nvSpPr>
        <p:spPr>
          <a:xfrm>
            <a:off x="386952" y="792956"/>
            <a:ext cx="83700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2" name="Google Shape;252;p33"/>
          <p:cNvSpPr txBox="1"/>
          <p:nvPr>
            <p:ph idx="2" type="body"/>
          </p:nvPr>
        </p:nvSpPr>
        <p:spPr>
          <a:xfrm>
            <a:off x="386950" y="1387078"/>
            <a:ext cx="2592000" cy="401700"/>
          </a:xfrm>
          <a:prstGeom prst="rect">
            <a:avLst/>
          </a:prstGeom>
          <a:noFill/>
          <a:ln>
            <a:noFill/>
          </a:ln>
        </p:spPr>
        <p:txBody>
          <a:bodyPr anchorCtr="0" anchor="t" bIns="34275" lIns="108000" spcFirstLastPara="1" rIns="68575" wrap="square" tIns="34275">
            <a:noAutofit/>
          </a:bodyPr>
          <a:lstStyle>
            <a:lvl1pPr indent="-228600" lvl="0" marL="457200" rtl="0" algn="l">
              <a:lnSpc>
                <a:spcPct val="90000"/>
              </a:lnSpc>
              <a:spcBef>
                <a:spcPts val="800"/>
              </a:spcBef>
              <a:spcAft>
                <a:spcPts val="0"/>
              </a:spcAft>
              <a:buClr>
                <a:schemeClr val="lt2"/>
              </a:buClr>
              <a:buSzPts val="1400"/>
              <a:buFont typeface="Arimo"/>
              <a:buNone/>
              <a:defRPr b="1" sz="14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3" name="Google Shape;253;p33"/>
          <p:cNvSpPr txBox="1"/>
          <p:nvPr>
            <p:ph idx="3" type="body"/>
          </p:nvPr>
        </p:nvSpPr>
        <p:spPr>
          <a:xfrm>
            <a:off x="386950" y="1887718"/>
            <a:ext cx="2592000" cy="933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lt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4" name="Google Shape;254;p33"/>
          <p:cNvSpPr txBox="1"/>
          <p:nvPr>
            <p:ph idx="4" type="body"/>
          </p:nvPr>
        </p:nvSpPr>
        <p:spPr>
          <a:xfrm>
            <a:off x="386950" y="3124643"/>
            <a:ext cx="2592000" cy="401700"/>
          </a:xfrm>
          <a:prstGeom prst="rect">
            <a:avLst/>
          </a:prstGeom>
          <a:noFill/>
          <a:ln>
            <a:noFill/>
          </a:ln>
        </p:spPr>
        <p:txBody>
          <a:bodyPr anchorCtr="0" anchor="t" bIns="34275" lIns="108000" spcFirstLastPara="1" rIns="68575" wrap="square" tIns="34275">
            <a:noAutofit/>
          </a:bodyPr>
          <a:lstStyle>
            <a:lvl1pPr indent="-228600" lvl="0" marL="457200" rtl="0" algn="l">
              <a:lnSpc>
                <a:spcPct val="90000"/>
              </a:lnSpc>
              <a:spcBef>
                <a:spcPts val="800"/>
              </a:spcBef>
              <a:spcAft>
                <a:spcPts val="0"/>
              </a:spcAft>
              <a:buClr>
                <a:schemeClr val="lt2"/>
              </a:buClr>
              <a:buSzPts val="1400"/>
              <a:buFont typeface="Arimo"/>
              <a:buNone/>
              <a:defRPr b="1" sz="14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5" name="Google Shape;255;p33"/>
          <p:cNvSpPr txBox="1"/>
          <p:nvPr>
            <p:ph idx="5" type="body"/>
          </p:nvPr>
        </p:nvSpPr>
        <p:spPr>
          <a:xfrm>
            <a:off x="386950" y="3625283"/>
            <a:ext cx="2592000" cy="933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dk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6" name="Google Shape;256;p33"/>
          <p:cNvSpPr txBox="1"/>
          <p:nvPr>
            <p:ph idx="6" type="body"/>
          </p:nvPr>
        </p:nvSpPr>
        <p:spPr>
          <a:xfrm>
            <a:off x="3276003" y="1387078"/>
            <a:ext cx="2592000" cy="401700"/>
          </a:xfrm>
          <a:prstGeom prst="rect">
            <a:avLst/>
          </a:prstGeom>
          <a:noFill/>
          <a:ln>
            <a:noFill/>
          </a:ln>
        </p:spPr>
        <p:txBody>
          <a:bodyPr anchorCtr="0" anchor="t" bIns="34275" lIns="108000" spcFirstLastPara="1" rIns="68575" wrap="square" tIns="34275">
            <a:noAutofit/>
          </a:bodyPr>
          <a:lstStyle>
            <a:lvl1pPr indent="-228600" lvl="0" marL="457200" rtl="0" algn="l">
              <a:lnSpc>
                <a:spcPct val="90000"/>
              </a:lnSpc>
              <a:spcBef>
                <a:spcPts val="800"/>
              </a:spcBef>
              <a:spcAft>
                <a:spcPts val="0"/>
              </a:spcAft>
              <a:buClr>
                <a:schemeClr val="lt2"/>
              </a:buClr>
              <a:buSzPts val="1400"/>
              <a:buFont typeface="Arimo"/>
              <a:buNone/>
              <a:defRPr b="1" sz="14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7" name="Google Shape;257;p33"/>
          <p:cNvSpPr txBox="1"/>
          <p:nvPr>
            <p:ph idx="7" type="body"/>
          </p:nvPr>
        </p:nvSpPr>
        <p:spPr>
          <a:xfrm>
            <a:off x="3276003" y="1887718"/>
            <a:ext cx="2592000" cy="933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dk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8" name="Google Shape;258;p33"/>
          <p:cNvSpPr txBox="1"/>
          <p:nvPr>
            <p:ph idx="8" type="body"/>
          </p:nvPr>
        </p:nvSpPr>
        <p:spPr>
          <a:xfrm>
            <a:off x="3276003" y="3124643"/>
            <a:ext cx="2592000" cy="401700"/>
          </a:xfrm>
          <a:prstGeom prst="rect">
            <a:avLst/>
          </a:prstGeom>
          <a:noFill/>
          <a:ln>
            <a:noFill/>
          </a:ln>
        </p:spPr>
        <p:txBody>
          <a:bodyPr anchorCtr="0" anchor="t" bIns="34275" lIns="108000" spcFirstLastPara="1" rIns="68575" wrap="square" tIns="34275">
            <a:noAutofit/>
          </a:bodyPr>
          <a:lstStyle>
            <a:lvl1pPr indent="-228600" lvl="0" marL="457200" rtl="0" algn="l">
              <a:lnSpc>
                <a:spcPct val="90000"/>
              </a:lnSpc>
              <a:spcBef>
                <a:spcPts val="800"/>
              </a:spcBef>
              <a:spcAft>
                <a:spcPts val="0"/>
              </a:spcAft>
              <a:buClr>
                <a:schemeClr val="lt2"/>
              </a:buClr>
              <a:buSzPts val="1400"/>
              <a:buFont typeface="Arimo"/>
              <a:buNone/>
              <a:defRPr b="1" sz="14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9" name="Google Shape;259;p33"/>
          <p:cNvSpPr txBox="1"/>
          <p:nvPr>
            <p:ph idx="9" type="body"/>
          </p:nvPr>
        </p:nvSpPr>
        <p:spPr>
          <a:xfrm>
            <a:off x="3276003" y="3625283"/>
            <a:ext cx="2592000" cy="933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lt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0" name="Google Shape;260;p33"/>
          <p:cNvSpPr txBox="1"/>
          <p:nvPr>
            <p:ph idx="13" type="body"/>
          </p:nvPr>
        </p:nvSpPr>
        <p:spPr>
          <a:xfrm>
            <a:off x="6165056" y="1387078"/>
            <a:ext cx="2592000" cy="401700"/>
          </a:xfrm>
          <a:prstGeom prst="rect">
            <a:avLst/>
          </a:prstGeom>
          <a:noFill/>
          <a:ln>
            <a:noFill/>
          </a:ln>
        </p:spPr>
        <p:txBody>
          <a:bodyPr anchorCtr="0" anchor="t" bIns="34275" lIns="108000" spcFirstLastPara="1" rIns="68575" wrap="square" tIns="34275">
            <a:noAutofit/>
          </a:bodyPr>
          <a:lstStyle>
            <a:lvl1pPr indent="-228600" lvl="0" marL="457200" rtl="0" algn="l">
              <a:lnSpc>
                <a:spcPct val="90000"/>
              </a:lnSpc>
              <a:spcBef>
                <a:spcPts val="800"/>
              </a:spcBef>
              <a:spcAft>
                <a:spcPts val="0"/>
              </a:spcAft>
              <a:buClr>
                <a:schemeClr val="lt2"/>
              </a:buClr>
              <a:buSzPts val="1400"/>
              <a:buFont typeface="Arimo"/>
              <a:buNone/>
              <a:defRPr b="1" sz="14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1" name="Google Shape;261;p33"/>
          <p:cNvSpPr txBox="1"/>
          <p:nvPr>
            <p:ph idx="14" type="body"/>
          </p:nvPr>
        </p:nvSpPr>
        <p:spPr>
          <a:xfrm>
            <a:off x="6165056" y="1887718"/>
            <a:ext cx="2592000" cy="933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lt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2" name="Google Shape;262;p33"/>
          <p:cNvSpPr txBox="1"/>
          <p:nvPr>
            <p:ph idx="15" type="body"/>
          </p:nvPr>
        </p:nvSpPr>
        <p:spPr>
          <a:xfrm>
            <a:off x="6165056" y="3124643"/>
            <a:ext cx="2592000" cy="401700"/>
          </a:xfrm>
          <a:prstGeom prst="rect">
            <a:avLst/>
          </a:prstGeom>
          <a:noFill/>
          <a:ln>
            <a:noFill/>
          </a:ln>
        </p:spPr>
        <p:txBody>
          <a:bodyPr anchorCtr="0" anchor="t" bIns="34275" lIns="108000" spcFirstLastPara="1" rIns="68575" wrap="square" tIns="34275">
            <a:noAutofit/>
          </a:bodyPr>
          <a:lstStyle>
            <a:lvl1pPr indent="-228600" lvl="0" marL="457200" rtl="0" algn="l">
              <a:lnSpc>
                <a:spcPct val="90000"/>
              </a:lnSpc>
              <a:spcBef>
                <a:spcPts val="800"/>
              </a:spcBef>
              <a:spcAft>
                <a:spcPts val="0"/>
              </a:spcAft>
              <a:buClr>
                <a:schemeClr val="lt2"/>
              </a:buClr>
              <a:buSzPts val="1400"/>
              <a:buFont typeface="Arimo"/>
              <a:buNone/>
              <a:defRPr b="1" sz="14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3" name="Google Shape;263;p33"/>
          <p:cNvSpPr txBox="1"/>
          <p:nvPr>
            <p:ph idx="16" type="body"/>
          </p:nvPr>
        </p:nvSpPr>
        <p:spPr>
          <a:xfrm>
            <a:off x="6165056" y="3625283"/>
            <a:ext cx="2592000" cy="9339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dk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4" name="Google Shape;264;p33"/>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65" name="Google Shape;265;p33"/>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66" name="Google Shape;266;p33"/>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267" name="Google Shape;267;p33"/>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268" name="Google Shape;268;p33"/>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269" name="Google Shape;269;p33"/>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270" name="Google Shape;270;p33"/>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929">
          <p15:clr>
            <a:srgbClr val="FBAE40"/>
          </p15:clr>
        </p15:guide>
        <p15:guide id="2" pos="244">
          <p15:clr>
            <a:srgbClr val="FBAE40"/>
          </p15:clr>
        </p15:guide>
        <p15:guide id="3" pos="551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Appendix">
    <p:spTree>
      <p:nvGrpSpPr>
        <p:cNvPr id="271" name="Shape 271"/>
        <p:cNvGrpSpPr/>
        <p:nvPr/>
      </p:nvGrpSpPr>
      <p:grpSpPr>
        <a:xfrm>
          <a:off x="0" y="0"/>
          <a:ext cx="0" cy="0"/>
          <a:chOff x="0" y="0"/>
          <a:chExt cx="0" cy="0"/>
        </a:xfrm>
      </p:grpSpPr>
      <p:sp>
        <p:nvSpPr>
          <p:cNvPr id="272" name="Google Shape;272;p34"/>
          <p:cNvSpPr txBox="1"/>
          <p:nvPr>
            <p:ph type="ctrTitle"/>
          </p:nvPr>
        </p:nvSpPr>
        <p:spPr>
          <a:xfrm>
            <a:off x="351982" y="330218"/>
            <a:ext cx="3728400" cy="523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3" name="Google Shape;273;p34"/>
          <p:cNvSpPr txBox="1"/>
          <p:nvPr>
            <p:ph idx="1" type="body"/>
          </p:nvPr>
        </p:nvSpPr>
        <p:spPr>
          <a:xfrm>
            <a:off x="4520958" y="989430"/>
            <a:ext cx="4185000" cy="3286200"/>
          </a:xfrm>
          <a:prstGeom prst="rect">
            <a:avLst/>
          </a:prstGeom>
          <a:noFill/>
          <a:ln>
            <a:noFill/>
          </a:ln>
        </p:spPr>
        <p:txBody>
          <a:bodyPr anchorCtr="0" anchor="t" bIns="34275" lIns="68575" spcFirstLastPara="1" rIns="68575" wrap="square" tIns="34275">
            <a:noAutofit/>
          </a:bodyPr>
          <a:lstStyle>
            <a:lvl1pPr indent="-298450" lvl="0" marL="457200" rtl="0" algn="l">
              <a:lnSpc>
                <a:spcPct val="90000"/>
              </a:lnSpc>
              <a:spcBef>
                <a:spcPts val="800"/>
              </a:spcBef>
              <a:spcAft>
                <a:spcPts val="0"/>
              </a:spcAft>
              <a:buClr>
                <a:schemeClr val="lt2"/>
              </a:buClr>
              <a:buSzPts val="1100"/>
              <a:buFont typeface="Arimo"/>
              <a:buChar char="4"/>
              <a:defRPr sz="1100">
                <a:latin typeface="Montserrat"/>
                <a:ea typeface="Montserrat"/>
                <a:cs typeface="Montserrat"/>
                <a:sym typeface="Montserrat"/>
              </a:defRPr>
            </a:lvl1pPr>
            <a:lvl2pPr indent="-285750" lvl="1" marL="914400" rtl="0" algn="l">
              <a:lnSpc>
                <a:spcPct val="90000"/>
              </a:lnSpc>
              <a:spcBef>
                <a:spcPts val="400"/>
              </a:spcBef>
              <a:spcAft>
                <a:spcPts val="0"/>
              </a:spcAft>
              <a:buClr>
                <a:schemeClr val="dk1"/>
              </a:buClr>
              <a:buSzPts val="900"/>
              <a:buChar char="•"/>
              <a:defRPr sz="900"/>
            </a:lvl2pPr>
            <a:lvl3pPr indent="-285750" lvl="2" marL="1371600" rtl="0" algn="l">
              <a:lnSpc>
                <a:spcPct val="90000"/>
              </a:lnSpc>
              <a:spcBef>
                <a:spcPts val="400"/>
              </a:spcBef>
              <a:spcAft>
                <a:spcPts val="0"/>
              </a:spcAft>
              <a:buClr>
                <a:schemeClr val="dk1"/>
              </a:buClr>
              <a:buSzPts val="900"/>
              <a:buChar char="•"/>
              <a:defRPr sz="900"/>
            </a:lvl3pPr>
            <a:lvl4pPr indent="-285750" lvl="3" marL="1828800" rtl="0" algn="l">
              <a:lnSpc>
                <a:spcPct val="90000"/>
              </a:lnSpc>
              <a:spcBef>
                <a:spcPts val="400"/>
              </a:spcBef>
              <a:spcAft>
                <a:spcPts val="0"/>
              </a:spcAft>
              <a:buClr>
                <a:schemeClr val="dk1"/>
              </a:buClr>
              <a:buSzPts val="900"/>
              <a:buChar char="•"/>
              <a:defRPr sz="900"/>
            </a:lvl4pPr>
            <a:lvl5pPr indent="-285750" lvl="4" marL="2286000" rtl="0" algn="l">
              <a:lnSpc>
                <a:spcPct val="90000"/>
              </a:lnSpc>
              <a:spcBef>
                <a:spcPts val="400"/>
              </a:spcBef>
              <a:spcAft>
                <a:spcPts val="0"/>
              </a:spcAft>
              <a:buClr>
                <a:schemeClr val="dk1"/>
              </a:buClr>
              <a:buSzPts val="900"/>
              <a:buChar char="•"/>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4" name="Google Shape;274;p34"/>
          <p:cNvSpPr txBox="1"/>
          <p:nvPr>
            <p:ph idx="2" type="body"/>
          </p:nvPr>
        </p:nvSpPr>
        <p:spPr>
          <a:xfrm>
            <a:off x="351982" y="989430"/>
            <a:ext cx="3728400" cy="32862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100"/>
              <a:buNone/>
              <a:defRPr sz="1100">
                <a:latin typeface="Montserrat"/>
                <a:ea typeface="Montserrat"/>
                <a:cs typeface="Montserrat"/>
                <a:sym typeface="Montserrat"/>
              </a:defRPr>
            </a:lvl1pPr>
            <a:lvl2pPr indent="-298450" lvl="1" marL="914400" rtl="0" algn="l">
              <a:lnSpc>
                <a:spcPct val="90000"/>
              </a:lnSpc>
              <a:spcBef>
                <a:spcPts val="400"/>
              </a:spcBef>
              <a:spcAft>
                <a:spcPts val="0"/>
              </a:spcAft>
              <a:buClr>
                <a:schemeClr val="dk1"/>
              </a:buClr>
              <a:buSzPts val="1100"/>
              <a:buChar char="•"/>
              <a:defRPr sz="1100"/>
            </a:lvl2pPr>
            <a:lvl3pPr indent="-298450" lvl="2" marL="1371600" rtl="0" algn="l">
              <a:lnSpc>
                <a:spcPct val="90000"/>
              </a:lnSpc>
              <a:spcBef>
                <a:spcPts val="400"/>
              </a:spcBef>
              <a:spcAft>
                <a:spcPts val="0"/>
              </a:spcAft>
              <a:buClr>
                <a:schemeClr val="dk1"/>
              </a:buClr>
              <a:buSzPts val="1100"/>
              <a:buChar char="•"/>
              <a:defRPr sz="1100"/>
            </a:lvl3pPr>
            <a:lvl4pPr indent="-298450" lvl="3" marL="1828800" rtl="0" algn="l">
              <a:lnSpc>
                <a:spcPct val="90000"/>
              </a:lnSpc>
              <a:spcBef>
                <a:spcPts val="400"/>
              </a:spcBef>
              <a:spcAft>
                <a:spcPts val="0"/>
              </a:spcAft>
              <a:buClr>
                <a:schemeClr val="dk1"/>
              </a:buClr>
              <a:buSzPts val="1100"/>
              <a:buChar char="•"/>
              <a:defRPr sz="1100"/>
            </a:lvl4pPr>
            <a:lvl5pPr indent="-298450" lvl="4" marL="2286000" rtl="0" algn="l">
              <a:lnSpc>
                <a:spcPct val="90000"/>
              </a:lnSpc>
              <a:spcBef>
                <a:spcPts val="4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5" name="Google Shape;275;p34"/>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76" name="Google Shape;276;p34"/>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77" name="Google Shape;277;p34"/>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278" name="Google Shape;278;p34"/>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279" name="Google Shape;279;p34"/>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280" name="Google Shape;280;p34"/>
          <p:cNvCxnSpPr/>
          <p:nvPr/>
        </p:nvCxnSpPr>
        <p:spPr>
          <a:xfrm>
            <a:off x="313971" y="814936"/>
            <a:ext cx="312300" cy="0"/>
          </a:xfrm>
          <a:prstGeom prst="straightConnector1">
            <a:avLst/>
          </a:prstGeom>
          <a:noFill/>
          <a:ln cap="flat" cmpd="sng" w="57150">
            <a:solidFill>
              <a:schemeClr val="dk2"/>
            </a:solidFill>
            <a:prstDash val="solid"/>
            <a:round/>
            <a:headEnd len="sm" w="sm" type="none"/>
            <a:tailEnd len="sm" w="sm" type="none"/>
          </a:ln>
        </p:spPr>
      </p:cxnSp>
      <p:sp>
        <p:nvSpPr>
          <p:cNvPr id="281" name="Google Shape;281;p34"/>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929">
          <p15:clr>
            <a:srgbClr val="FBAE40"/>
          </p15:clr>
        </p15:guide>
        <p15:guide id="2" pos="2880">
          <p15:clr>
            <a:srgbClr val="FBAE40"/>
          </p15:clr>
        </p15:guide>
        <p15:guide id="3" pos="244">
          <p15:clr>
            <a:srgbClr val="FBAE40"/>
          </p15:clr>
        </p15:guide>
        <p15:guide id="4" pos="55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82" name="Shape 282"/>
        <p:cNvGrpSpPr/>
        <p:nvPr/>
      </p:nvGrpSpPr>
      <p:grpSpPr>
        <a:xfrm>
          <a:off x="0" y="0"/>
          <a:ext cx="0" cy="0"/>
          <a:chOff x="0" y="0"/>
          <a:chExt cx="0" cy="0"/>
        </a:xfrm>
      </p:grpSpPr>
      <p:sp>
        <p:nvSpPr>
          <p:cNvPr id="283" name="Google Shape;283;p35"/>
          <p:cNvSpPr txBox="1"/>
          <p:nvPr>
            <p:ph type="title"/>
          </p:nvPr>
        </p:nvSpPr>
        <p:spPr>
          <a:xfrm>
            <a:off x="386952" y="295276"/>
            <a:ext cx="8370000" cy="497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4" name="Google Shape;284;p35"/>
          <p:cNvSpPr txBox="1"/>
          <p:nvPr>
            <p:ph idx="1" type="body"/>
          </p:nvPr>
        </p:nvSpPr>
        <p:spPr>
          <a:xfrm>
            <a:off x="386952" y="1264448"/>
            <a:ext cx="8370000" cy="3368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100"/>
              <a:buNone/>
              <a:defRPr sz="1100">
                <a:latin typeface="Montserrat"/>
                <a:ea typeface="Montserrat"/>
                <a:cs typeface="Montserrat"/>
                <a:sym typeface="Montserrat"/>
              </a:defRPr>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900"/>
              <a:buNone/>
              <a:defRPr sz="900"/>
            </a:lvl4pPr>
            <a:lvl5pPr indent="-228600" lvl="4" marL="2286000" rtl="0" algn="l">
              <a:lnSpc>
                <a:spcPct val="90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5" name="Google Shape;285;p35"/>
          <p:cNvSpPr txBox="1"/>
          <p:nvPr>
            <p:ph idx="2" type="body"/>
          </p:nvPr>
        </p:nvSpPr>
        <p:spPr>
          <a:xfrm>
            <a:off x="386952" y="792956"/>
            <a:ext cx="8370000" cy="2751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800"/>
              </a:spcBef>
              <a:spcAft>
                <a:spcPts val="0"/>
              </a:spcAft>
              <a:buClr>
                <a:schemeClr val="accent1"/>
              </a:buClr>
              <a:buSzPts val="1400"/>
              <a:buNone/>
              <a:defRPr i="1" sz="1400">
                <a:solidFill>
                  <a:schemeClr val="accent1"/>
                </a:solidFill>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6" name="Google Shape;286;p35"/>
          <p:cNvSpPr/>
          <p:nvPr/>
        </p:nvSpPr>
        <p:spPr>
          <a:xfrm>
            <a:off x="8636373" y="4358132"/>
            <a:ext cx="507627" cy="785368"/>
          </a:xfrm>
          <a:custGeom>
            <a:rect b="b" l="l" r="r" t="t"/>
            <a:pathLst>
              <a:path extrusionOk="0" h="1047157" w="676836">
                <a:moveTo>
                  <a:pt x="676836" y="0"/>
                </a:moveTo>
                <a:lnTo>
                  <a:pt x="676836" y="1047157"/>
                </a:lnTo>
                <a:lnTo>
                  <a:pt x="111194" y="1047157"/>
                </a:lnTo>
                <a:lnTo>
                  <a:pt x="53189" y="940291"/>
                </a:lnTo>
                <a:cubicBezTo>
                  <a:pt x="18939" y="859316"/>
                  <a:pt x="0" y="770288"/>
                  <a:pt x="0" y="676836"/>
                </a:cubicBezTo>
                <a:cubicBezTo>
                  <a:pt x="0" y="303030"/>
                  <a:pt x="303030" y="0"/>
                  <a:pt x="676836" y="0"/>
                </a:cubicBezTo>
                <a:close/>
              </a:path>
            </a:pathLst>
          </a:custGeom>
          <a:solidFill>
            <a:srgbClr val="D2EDF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87" name="Google Shape;287;p35"/>
          <p:cNvSpPr/>
          <p:nvPr/>
        </p:nvSpPr>
        <p:spPr>
          <a:xfrm rot="2700000">
            <a:off x="339790" y="4764870"/>
            <a:ext cx="201525" cy="201525"/>
          </a:xfrm>
          <a:prstGeom prst="teardrop">
            <a:avLst>
              <a:gd fmla="val 200000" name="adj"/>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88" name="Google Shape;288;p35"/>
          <p:cNvSpPr/>
          <p:nvPr>
            <p:ph idx="12" type="sldNum"/>
          </p:nvPr>
        </p:nvSpPr>
        <p:spPr>
          <a:xfrm>
            <a:off x="256166" y="4728848"/>
            <a:ext cx="274200" cy="273900"/>
          </a:xfrm>
          <a:prstGeom prst="ellipse">
            <a:avLst/>
          </a:prstGeom>
          <a:solidFill>
            <a:schemeClr val="lt2"/>
          </a:solidFill>
          <a:ln cap="flat" cmpd="sng" w="38100">
            <a:solidFill>
              <a:srgbClr val="D8D8D8">
                <a:alpha val="68240"/>
              </a:srgbClr>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1pPr>
            <a:lvl2pPr indent="0" lvl="1"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2pPr>
            <a:lvl3pPr indent="0" lvl="2"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3pPr>
            <a:lvl4pPr indent="0" lvl="3"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4pPr>
            <a:lvl5pPr indent="0" lvl="4"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5pPr>
            <a:lvl6pPr indent="0" lvl="5"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6pPr>
            <a:lvl7pPr indent="0" lvl="6"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7pPr>
            <a:lvl8pPr indent="0" lvl="7"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8pPr>
            <a:lvl9pPr indent="0" lvl="8" marL="0" marR="0" rtl="0" algn="ctr">
              <a:lnSpc>
                <a:spcPct val="100000"/>
              </a:lnSpc>
              <a:spcBef>
                <a:spcPts val="0"/>
              </a:spcBef>
              <a:spcAft>
                <a:spcPts val="0"/>
              </a:spcAft>
              <a:buClr>
                <a:schemeClr val="lt2"/>
              </a:buClr>
              <a:buSzPts val="1400"/>
              <a:buFont typeface="Arial Narrow"/>
              <a:buNone/>
              <a:defRPr b="0" i="0" sz="900" u="none" cap="none" strike="noStrike">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cxnSp>
        <p:nvCxnSpPr>
          <p:cNvPr id="289" name="Google Shape;289;p35"/>
          <p:cNvCxnSpPr/>
          <p:nvPr/>
        </p:nvCxnSpPr>
        <p:spPr>
          <a:xfrm>
            <a:off x="674370" y="4865760"/>
            <a:ext cx="7050900" cy="0"/>
          </a:xfrm>
          <a:prstGeom prst="straightConnector1">
            <a:avLst/>
          </a:prstGeom>
          <a:noFill/>
          <a:ln cap="flat" cmpd="sng" w="9525">
            <a:solidFill>
              <a:schemeClr val="dk2"/>
            </a:solidFill>
            <a:prstDash val="solid"/>
            <a:round/>
            <a:headEnd len="sm" w="sm" type="none"/>
            <a:tailEnd len="med" w="med" type="oval"/>
          </a:ln>
        </p:spPr>
      </p:cxnSp>
      <p:pic>
        <p:nvPicPr>
          <p:cNvPr descr="final logo.png" id="290" name="Google Shape;290;p35"/>
          <p:cNvPicPr preferRelativeResize="0"/>
          <p:nvPr/>
        </p:nvPicPr>
        <p:blipFill rotWithShape="1">
          <a:blip r:embed="rId2">
            <a:alphaModFix/>
          </a:blip>
          <a:srcRect b="0" l="0" r="0" t="0"/>
          <a:stretch/>
        </p:blipFill>
        <p:spPr>
          <a:xfrm>
            <a:off x="7877565" y="4722224"/>
            <a:ext cx="1010269" cy="280524"/>
          </a:xfrm>
          <a:prstGeom prst="rect">
            <a:avLst/>
          </a:prstGeom>
          <a:noFill/>
          <a:ln>
            <a:noFill/>
          </a:ln>
        </p:spPr>
      </p:pic>
      <p:cxnSp>
        <p:nvCxnSpPr>
          <p:cNvPr id="291" name="Google Shape;291;p35"/>
          <p:cNvCxnSpPr/>
          <p:nvPr/>
        </p:nvCxnSpPr>
        <p:spPr>
          <a:xfrm>
            <a:off x="341471" y="1089951"/>
            <a:ext cx="312300" cy="0"/>
          </a:xfrm>
          <a:prstGeom prst="straightConnector1">
            <a:avLst/>
          </a:prstGeom>
          <a:noFill/>
          <a:ln cap="flat" cmpd="sng" w="57150">
            <a:solidFill>
              <a:schemeClr val="dk2"/>
            </a:solidFill>
            <a:prstDash val="solid"/>
            <a:round/>
            <a:headEnd len="sm" w="sm" type="none"/>
            <a:tailEnd len="sm" w="sm" type="none"/>
          </a:ln>
        </p:spPr>
      </p:cxnSp>
      <p:sp>
        <p:nvSpPr>
          <p:cNvPr id="292" name="Google Shape;292;p35"/>
          <p:cNvSpPr/>
          <p:nvPr/>
        </p:nvSpPr>
        <p:spPr>
          <a:xfrm>
            <a:off x="0" y="376697"/>
            <a:ext cx="183038" cy="369488"/>
          </a:xfrm>
          <a:custGeom>
            <a:rect b="b" l="l" r="r" t="t"/>
            <a:pathLst>
              <a:path extrusionOk="0" h="492650" w="244050">
                <a:moveTo>
                  <a:pt x="0" y="0"/>
                </a:moveTo>
                <a:lnTo>
                  <a:pt x="93255" y="18828"/>
                </a:lnTo>
                <a:cubicBezTo>
                  <a:pt x="181871" y="56309"/>
                  <a:pt x="244050" y="144056"/>
                  <a:pt x="244050" y="246325"/>
                </a:cubicBezTo>
                <a:cubicBezTo>
                  <a:pt x="244050" y="348594"/>
                  <a:pt x="181871" y="436341"/>
                  <a:pt x="93255" y="473822"/>
                </a:cubicBezTo>
                <a:lnTo>
                  <a:pt x="0" y="4926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929">
          <p15:clr>
            <a:srgbClr val="FBAE40"/>
          </p15:clr>
        </p15:guide>
        <p15:guide id="2" pos="244">
          <p15:clr>
            <a:srgbClr val="FBAE40"/>
          </p15:clr>
        </p15:guide>
        <p15:guide id="3" pos="551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Page">
  <p:cSld name="1_Content Page_1">
    <p:spTree>
      <p:nvGrpSpPr>
        <p:cNvPr id="293" name="Shape 293"/>
        <p:cNvGrpSpPr/>
        <p:nvPr/>
      </p:nvGrpSpPr>
      <p:grpSpPr>
        <a:xfrm>
          <a:off x="0" y="0"/>
          <a:ext cx="0" cy="0"/>
          <a:chOff x="0" y="0"/>
          <a:chExt cx="0" cy="0"/>
        </a:xfrm>
      </p:grpSpPr>
      <p:sp>
        <p:nvSpPr>
          <p:cNvPr id="294" name="Google Shape;294;p36"/>
          <p:cNvSpPr txBox="1"/>
          <p:nvPr>
            <p:ph type="title"/>
          </p:nvPr>
        </p:nvSpPr>
        <p:spPr>
          <a:xfrm>
            <a:off x="235324" y="269194"/>
            <a:ext cx="8780400" cy="643200"/>
          </a:xfrm>
          <a:prstGeom prst="rect">
            <a:avLst/>
          </a:prstGeom>
          <a:noFill/>
          <a:ln>
            <a:noFill/>
          </a:ln>
        </p:spPr>
        <p:txBody>
          <a:bodyPr anchorCtr="0" anchor="t" bIns="68550" lIns="68550" spcFirstLastPara="1" rIns="68550" wrap="square" tIns="68550">
            <a:normAutofit/>
          </a:bodyPr>
          <a:lstStyle>
            <a:lvl1pPr lvl="0" rtl="0" algn="l">
              <a:lnSpc>
                <a:spcPct val="100000"/>
              </a:lnSpc>
              <a:spcBef>
                <a:spcPts val="0"/>
              </a:spcBef>
              <a:spcAft>
                <a:spcPts val="0"/>
              </a:spcAft>
              <a:buClr>
                <a:srgbClr val="000000"/>
              </a:buClr>
              <a:buSzPts val="3000"/>
              <a:buFont typeface="Montserrat"/>
              <a:buNone/>
              <a:defRPr b="1" sz="3000">
                <a:latin typeface="Montserrat"/>
                <a:ea typeface="Montserrat"/>
                <a:cs typeface="Montserrat"/>
                <a:sym typeface="Montserrat"/>
              </a:defRPr>
            </a:lvl1pPr>
            <a:lvl2pPr lvl="1" rtl="0" algn="l">
              <a:lnSpc>
                <a:spcPct val="100000"/>
              </a:lnSpc>
              <a:spcBef>
                <a:spcPts val="0"/>
              </a:spcBef>
              <a:spcAft>
                <a:spcPts val="0"/>
              </a:spcAft>
              <a:buClr>
                <a:srgbClr val="000000"/>
              </a:buClr>
              <a:buSzPts val="1800"/>
              <a:buNone/>
              <a:defRPr/>
            </a:lvl2pPr>
            <a:lvl3pPr lvl="2" rtl="0" algn="l">
              <a:lnSpc>
                <a:spcPct val="100000"/>
              </a:lnSpc>
              <a:spcBef>
                <a:spcPts val="0"/>
              </a:spcBef>
              <a:spcAft>
                <a:spcPts val="0"/>
              </a:spcAft>
              <a:buClr>
                <a:srgbClr val="000000"/>
              </a:buClr>
              <a:buSzPts val="1800"/>
              <a:buNone/>
              <a:defRPr/>
            </a:lvl3pPr>
            <a:lvl4pPr lvl="3" rtl="0" algn="l">
              <a:lnSpc>
                <a:spcPct val="100000"/>
              </a:lnSpc>
              <a:spcBef>
                <a:spcPts val="0"/>
              </a:spcBef>
              <a:spcAft>
                <a:spcPts val="0"/>
              </a:spcAft>
              <a:buClr>
                <a:srgbClr val="000000"/>
              </a:buClr>
              <a:buSzPts val="1800"/>
              <a:buNone/>
              <a:defRPr/>
            </a:lvl4pPr>
            <a:lvl5pPr lvl="4" rtl="0" algn="l">
              <a:lnSpc>
                <a:spcPct val="100000"/>
              </a:lnSpc>
              <a:spcBef>
                <a:spcPts val="0"/>
              </a:spcBef>
              <a:spcAft>
                <a:spcPts val="0"/>
              </a:spcAft>
              <a:buClr>
                <a:srgbClr val="000000"/>
              </a:buClr>
              <a:buSzPts val="1800"/>
              <a:buNone/>
              <a:defRPr/>
            </a:lvl5pPr>
            <a:lvl6pPr lvl="5" rtl="0" algn="l">
              <a:lnSpc>
                <a:spcPct val="100000"/>
              </a:lnSpc>
              <a:spcBef>
                <a:spcPts val="0"/>
              </a:spcBef>
              <a:spcAft>
                <a:spcPts val="0"/>
              </a:spcAft>
              <a:buClr>
                <a:srgbClr val="000000"/>
              </a:buClr>
              <a:buSzPts val="1800"/>
              <a:buNone/>
              <a:defRPr/>
            </a:lvl6pPr>
            <a:lvl7pPr lvl="6" rtl="0" algn="l">
              <a:lnSpc>
                <a:spcPct val="100000"/>
              </a:lnSpc>
              <a:spcBef>
                <a:spcPts val="0"/>
              </a:spcBef>
              <a:spcAft>
                <a:spcPts val="0"/>
              </a:spcAft>
              <a:buClr>
                <a:srgbClr val="000000"/>
              </a:buClr>
              <a:buSzPts val="1800"/>
              <a:buNone/>
              <a:defRPr/>
            </a:lvl7pPr>
            <a:lvl8pPr lvl="7" rtl="0" algn="l">
              <a:lnSpc>
                <a:spcPct val="100000"/>
              </a:lnSpc>
              <a:spcBef>
                <a:spcPts val="0"/>
              </a:spcBef>
              <a:spcAft>
                <a:spcPts val="0"/>
              </a:spcAft>
              <a:buClr>
                <a:srgbClr val="000000"/>
              </a:buClr>
              <a:buSzPts val="1800"/>
              <a:buNone/>
              <a:defRPr/>
            </a:lvl8pPr>
            <a:lvl9pPr lvl="8" rtl="0" algn="l">
              <a:lnSpc>
                <a:spcPct val="100000"/>
              </a:lnSpc>
              <a:spcBef>
                <a:spcPts val="0"/>
              </a:spcBef>
              <a:spcAft>
                <a:spcPts val="0"/>
              </a:spcAft>
              <a:buClr>
                <a:srgbClr val="000000"/>
              </a:buClr>
              <a:buSzPts val="1800"/>
              <a:buNone/>
              <a:defRPr/>
            </a:lvl9pPr>
          </a:lstStyle>
          <a:p/>
        </p:txBody>
      </p:sp>
      <p:sp>
        <p:nvSpPr>
          <p:cNvPr id="295" name="Google Shape;295;p36"/>
          <p:cNvSpPr txBox="1"/>
          <p:nvPr>
            <p:ph idx="1" type="body"/>
          </p:nvPr>
        </p:nvSpPr>
        <p:spPr>
          <a:xfrm>
            <a:off x="287643" y="676387"/>
            <a:ext cx="8673300" cy="370500"/>
          </a:xfrm>
          <a:prstGeom prst="rect">
            <a:avLst/>
          </a:prstGeom>
          <a:noFill/>
          <a:ln>
            <a:noFill/>
          </a:ln>
        </p:spPr>
        <p:txBody>
          <a:bodyPr anchorCtr="0" anchor="t" bIns="68550" lIns="68550" spcFirstLastPara="1" rIns="68550" wrap="square" tIns="68550">
            <a:normAutofit/>
          </a:bodyPr>
          <a:lstStyle>
            <a:lvl1pPr indent="-228600" lvl="0" marL="457200" rtl="0" algn="l">
              <a:lnSpc>
                <a:spcPct val="100000"/>
              </a:lnSpc>
              <a:spcBef>
                <a:spcPts val="500"/>
              </a:spcBef>
              <a:spcAft>
                <a:spcPts val="0"/>
              </a:spcAft>
              <a:buClr>
                <a:srgbClr val="3C3C3B"/>
              </a:buClr>
              <a:buSzPts val="1400"/>
              <a:buFont typeface="Montserrat"/>
              <a:buNone/>
              <a:defRPr i="1" sz="1400">
                <a:solidFill>
                  <a:srgbClr val="3C3C3B"/>
                </a:solidFill>
                <a:latin typeface="Montserrat"/>
                <a:ea typeface="Montserrat"/>
                <a:cs typeface="Montserrat"/>
                <a:sym typeface="Montserrat"/>
              </a:defRPr>
            </a:lvl1pPr>
            <a:lvl2pPr indent="-228600" lvl="1" marL="914400" rtl="0" algn="l">
              <a:lnSpc>
                <a:spcPct val="100000"/>
              </a:lnSpc>
              <a:spcBef>
                <a:spcPts val="500"/>
              </a:spcBef>
              <a:spcAft>
                <a:spcPts val="0"/>
              </a:spcAft>
              <a:buClr>
                <a:srgbClr val="3C3C3B"/>
              </a:buClr>
              <a:buSzPts val="1400"/>
              <a:buFont typeface="Montserrat"/>
              <a:buNone/>
              <a:defRPr i="1" sz="1400">
                <a:solidFill>
                  <a:srgbClr val="3C3C3B"/>
                </a:solidFill>
                <a:latin typeface="Montserrat"/>
                <a:ea typeface="Montserrat"/>
                <a:cs typeface="Montserrat"/>
                <a:sym typeface="Montserrat"/>
              </a:defRPr>
            </a:lvl2pPr>
            <a:lvl3pPr indent="-228600" lvl="2" marL="1371600" rtl="0" algn="l">
              <a:lnSpc>
                <a:spcPct val="100000"/>
              </a:lnSpc>
              <a:spcBef>
                <a:spcPts val="500"/>
              </a:spcBef>
              <a:spcAft>
                <a:spcPts val="0"/>
              </a:spcAft>
              <a:buClr>
                <a:srgbClr val="3C3C3B"/>
              </a:buClr>
              <a:buSzPts val="1400"/>
              <a:buFont typeface="Montserrat"/>
              <a:buNone/>
              <a:defRPr i="1" sz="1400">
                <a:solidFill>
                  <a:srgbClr val="3C3C3B"/>
                </a:solidFill>
                <a:latin typeface="Montserrat"/>
                <a:ea typeface="Montserrat"/>
                <a:cs typeface="Montserrat"/>
                <a:sym typeface="Montserrat"/>
              </a:defRPr>
            </a:lvl3pPr>
            <a:lvl4pPr indent="-228600" lvl="3" marL="1828800" rtl="0" algn="l">
              <a:lnSpc>
                <a:spcPct val="100000"/>
              </a:lnSpc>
              <a:spcBef>
                <a:spcPts val="500"/>
              </a:spcBef>
              <a:spcAft>
                <a:spcPts val="0"/>
              </a:spcAft>
              <a:buClr>
                <a:srgbClr val="3C3C3B"/>
              </a:buClr>
              <a:buSzPts val="1400"/>
              <a:buFont typeface="Montserrat"/>
              <a:buNone/>
              <a:defRPr i="1" sz="1400">
                <a:solidFill>
                  <a:srgbClr val="3C3C3B"/>
                </a:solidFill>
                <a:latin typeface="Montserrat"/>
                <a:ea typeface="Montserrat"/>
                <a:cs typeface="Montserrat"/>
                <a:sym typeface="Montserrat"/>
              </a:defRPr>
            </a:lvl4pPr>
            <a:lvl5pPr indent="-228600" lvl="4" marL="2286000" rtl="0" algn="l">
              <a:lnSpc>
                <a:spcPct val="100000"/>
              </a:lnSpc>
              <a:spcBef>
                <a:spcPts val="500"/>
              </a:spcBef>
              <a:spcAft>
                <a:spcPts val="0"/>
              </a:spcAft>
              <a:buClr>
                <a:srgbClr val="3C3C3B"/>
              </a:buClr>
              <a:buSzPts val="1400"/>
              <a:buFont typeface="Montserrat"/>
              <a:buNone/>
              <a:defRPr i="1" sz="1400">
                <a:solidFill>
                  <a:srgbClr val="3C3C3B"/>
                </a:solidFill>
                <a:latin typeface="Montserrat"/>
                <a:ea typeface="Montserrat"/>
                <a:cs typeface="Montserrat"/>
                <a:sym typeface="Montserrat"/>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296" name="Google Shape;296;p36"/>
          <p:cNvSpPr/>
          <p:nvPr/>
        </p:nvSpPr>
        <p:spPr>
          <a:xfrm>
            <a:off x="-2" y="376695"/>
            <a:ext cx="183060" cy="369468"/>
          </a:xfrm>
          <a:custGeom>
            <a:rect b="b" l="l" r="r" t="t"/>
            <a:pathLst>
              <a:path extrusionOk="0" h="21600" w="21600">
                <a:moveTo>
                  <a:pt x="0" y="0"/>
                </a:moveTo>
                <a:lnTo>
                  <a:pt x="8254" y="826"/>
                </a:lnTo>
                <a:cubicBezTo>
                  <a:pt x="16097" y="2469"/>
                  <a:pt x="21600" y="6316"/>
                  <a:pt x="21600" y="10800"/>
                </a:cubicBezTo>
                <a:cubicBezTo>
                  <a:pt x="21600" y="15284"/>
                  <a:pt x="16097" y="19131"/>
                  <a:pt x="8254" y="20774"/>
                </a:cubicBezTo>
                <a:lnTo>
                  <a:pt x="0" y="21600"/>
                </a:lnTo>
                <a:close/>
              </a:path>
            </a:pathLst>
          </a:custGeom>
          <a:solidFill>
            <a:srgbClr val="B5237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297" name="Google Shape;297;p36"/>
          <p:cNvCxnSpPr/>
          <p:nvPr/>
        </p:nvCxnSpPr>
        <p:spPr>
          <a:xfrm>
            <a:off x="341469" y="1089951"/>
            <a:ext cx="312300" cy="0"/>
          </a:xfrm>
          <a:prstGeom prst="straightConnector1">
            <a:avLst/>
          </a:prstGeom>
          <a:noFill/>
          <a:ln cap="flat" cmpd="sng" w="57150">
            <a:solidFill>
              <a:srgbClr val="27AAE1"/>
            </a:solidFill>
            <a:prstDash val="solid"/>
            <a:round/>
            <a:headEnd len="sm" w="sm" type="none"/>
            <a:tailEnd len="sm" w="sm" type="none"/>
          </a:ln>
        </p:spPr>
      </p:cxnSp>
      <p:sp>
        <p:nvSpPr>
          <p:cNvPr id="298" name="Google Shape;298;p36"/>
          <p:cNvSpPr/>
          <p:nvPr/>
        </p:nvSpPr>
        <p:spPr>
          <a:xfrm>
            <a:off x="8636372" y="4358132"/>
            <a:ext cx="507654" cy="785376"/>
          </a:xfrm>
          <a:custGeom>
            <a:rect b="b" l="l" r="r" t="t"/>
            <a:pathLst>
              <a:path extrusionOk="0" h="21600" w="21600">
                <a:moveTo>
                  <a:pt x="21600" y="0"/>
                </a:moveTo>
                <a:lnTo>
                  <a:pt x="21600" y="21600"/>
                </a:lnTo>
                <a:lnTo>
                  <a:pt x="3549" y="21600"/>
                </a:lnTo>
                <a:lnTo>
                  <a:pt x="1697" y="19396"/>
                </a:lnTo>
                <a:cubicBezTo>
                  <a:pt x="604" y="17725"/>
                  <a:pt x="0" y="15889"/>
                  <a:pt x="0" y="13961"/>
                </a:cubicBezTo>
                <a:cubicBezTo>
                  <a:pt x="0" y="6251"/>
                  <a:pt x="9671" y="0"/>
                  <a:pt x="21600" y="0"/>
                </a:cubicBezTo>
                <a:close/>
              </a:path>
            </a:pathLst>
          </a:custGeom>
          <a:solidFill>
            <a:srgbClr val="D2EDF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99" name="Google Shape;299;p36"/>
          <p:cNvSpPr/>
          <p:nvPr/>
        </p:nvSpPr>
        <p:spPr>
          <a:xfrm rot="2700000">
            <a:off x="360672" y="4714481"/>
            <a:ext cx="302263" cy="302263"/>
          </a:xfrm>
          <a:custGeom>
            <a:rect b="b" l="l" r="r" t="t"/>
            <a:pathLst>
              <a:path extrusionOk="0" h="21600" w="21600">
                <a:moveTo>
                  <a:pt x="0" y="14400"/>
                </a:moveTo>
                <a:cubicBezTo>
                  <a:pt x="0" y="10424"/>
                  <a:pt x="3224" y="7200"/>
                  <a:pt x="7200" y="7200"/>
                </a:cubicBezTo>
                <a:cubicBezTo>
                  <a:pt x="12000" y="7200"/>
                  <a:pt x="16800" y="4800"/>
                  <a:pt x="21600" y="0"/>
                </a:cubicBezTo>
                <a:cubicBezTo>
                  <a:pt x="16800" y="4800"/>
                  <a:pt x="14400" y="9600"/>
                  <a:pt x="14400" y="14400"/>
                </a:cubicBezTo>
                <a:cubicBezTo>
                  <a:pt x="14400" y="18376"/>
                  <a:pt x="11176" y="21600"/>
                  <a:pt x="7200" y="21600"/>
                </a:cubicBezTo>
                <a:cubicBezTo>
                  <a:pt x="3224" y="21600"/>
                  <a:pt x="0" y="18376"/>
                  <a:pt x="0" y="14400"/>
                </a:cubicBezTo>
                <a:close/>
              </a:path>
            </a:pathLst>
          </a:custGeom>
          <a:solidFill>
            <a:srgbClr val="27AAE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300" name="Google Shape;300;p36"/>
          <p:cNvCxnSpPr/>
          <p:nvPr/>
        </p:nvCxnSpPr>
        <p:spPr>
          <a:xfrm>
            <a:off x="674369" y="4865758"/>
            <a:ext cx="7024200" cy="0"/>
          </a:xfrm>
          <a:prstGeom prst="straightConnector1">
            <a:avLst/>
          </a:prstGeom>
          <a:noFill/>
          <a:ln cap="flat" cmpd="sng" w="9525">
            <a:solidFill>
              <a:srgbClr val="27AAE1"/>
            </a:solidFill>
            <a:prstDash val="solid"/>
            <a:round/>
            <a:headEnd len="sm" w="sm" type="none"/>
            <a:tailEnd len="med" w="med" type="oval"/>
          </a:ln>
        </p:spPr>
      </p:cxnSp>
      <p:pic>
        <p:nvPicPr>
          <p:cNvPr descr="Google Shape;76;p16" id="301" name="Google Shape;301;p36"/>
          <p:cNvPicPr preferRelativeResize="0"/>
          <p:nvPr/>
        </p:nvPicPr>
        <p:blipFill rotWithShape="1">
          <a:blip r:embed="rId2">
            <a:alphaModFix/>
          </a:blip>
          <a:srcRect b="0" l="0" r="0" t="0"/>
          <a:stretch/>
        </p:blipFill>
        <p:spPr>
          <a:xfrm>
            <a:off x="7877564" y="4722224"/>
            <a:ext cx="1010269" cy="280527"/>
          </a:xfrm>
          <a:prstGeom prst="rect">
            <a:avLst/>
          </a:prstGeom>
          <a:noFill/>
          <a:ln>
            <a:noFill/>
          </a:ln>
        </p:spPr>
      </p:pic>
      <p:sp>
        <p:nvSpPr>
          <p:cNvPr id="302" name="Google Shape;302;p36"/>
          <p:cNvSpPr txBox="1"/>
          <p:nvPr>
            <p:ph idx="12" type="sldNum"/>
          </p:nvPr>
        </p:nvSpPr>
        <p:spPr>
          <a:xfrm>
            <a:off x="256166" y="4776898"/>
            <a:ext cx="274200" cy="138600"/>
          </a:xfrm>
          <a:prstGeom prst="rect">
            <a:avLst/>
          </a:prstGeom>
          <a:solidFill>
            <a:srgbClr val="B52372"/>
          </a:solidFill>
          <a:ln cap="flat" cmpd="sng" w="38100">
            <a:solidFill>
              <a:srgbClr val="D8D8D8">
                <a:alpha val="65880"/>
              </a:srgbClr>
            </a:solidFill>
            <a:prstDash val="solid"/>
            <a:round/>
            <a:headEnd len="sm" w="sm" type="none"/>
            <a:tailEnd len="sm" w="sm" type="none"/>
          </a:ln>
        </p:spPr>
        <p:txBody>
          <a:bodyPr anchorCtr="0" anchor="ctr" bIns="0" lIns="0" spcFirstLastPara="1" rIns="0" wrap="square" tIns="0">
            <a:spAutoFit/>
          </a:bodyPr>
          <a:lstStyle>
            <a:lvl1pPr indent="0" lvl="0" marL="0" marR="0" rtl="0" algn="ctr">
              <a:lnSpc>
                <a:spcPct val="100000"/>
              </a:lnSpc>
              <a:spcBef>
                <a:spcPts val="0"/>
              </a:spcBef>
              <a:spcAft>
                <a:spcPts val="0"/>
              </a:spcAft>
              <a:buClr>
                <a:srgbClr val="FFFFFF"/>
              </a:buClr>
              <a:buSzPts val="900"/>
              <a:buFont typeface="Montserrat"/>
              <a:buNone/>
              <a:defRPr b="0" i="0" sz="900" u="none" cap="none" strike="noStrike">
                <a:solidFill>
                  <a:srgbClr val="FFFFFF"/>
                </a:solidFill>
                <a:latin typeface="Montserrat"/>
                <a:ea typeface="Montserrat"/>
                <a:cs typeface="Montserrat"/>
                <a:sym typeface="Montserrat"/>
              </a:defRPr>
            </a:lvl1pPr>
            <a:lvl2pPr indent="0" lvl="1" marL="0" marR="0" rtl="0" algn="ctr">
              <a:lnSpc>
                <a:spcPct val="100000"/>
              </a:lnSpc>
              <a:spcBef>
                <a:spcPts val="0"/>
              </a:spcBef>
              <a:spcAft>
                <a:spcPts val="0"/>
              </a:spcAft>
              <a:buClr>
                <a:srgbClr val="FFFFFF"/>
              </a:buClr>
              <a:buSzPts val="900"/>
              <a:buFont typeface="Montserrat"/>
              <a:buNone/>
              <a:defRPr b="0" i="0" sz="900" u="none" cap="none" strike="noStrike">
                <a:solidFill>
                  <a:srgbClr val="FFFFFF"/>
                </a:solidFill>
                <a:latin typeface="Montserrat"/>
                <a:ea typeface="Montserrat"/>
                <a:cs typeface="Montserrat"/>
                <a:sym typeface="Montserrat"/>
              </a:defRPr>
            </a:lvl2pPr>
            <a:lvl3pPr indent="0" lvl="2" marL="0" marR="0" rtl="0" algn="ctr">
              <a:lnSpc>
                <a:spcPct val="100000"/>
              </a:lnSpc>
              <a:spcBef>
                <a:spcPts val="0"/>
              </a:spcBef>
              <a:spcAft>
                <a:spcPts val="0"/>
              </a:spcAft>
              <a:buClr>
                <a:srgbClr val="FFFFFF"/>
              </a:buClr>
              <a:buSzPts val="900"/>
              <a:buFont typeface="Montserrat"/>
              <a:buNone/>
              <a:defRPr b="0" i="0" sz="900" u="none" cap="none" strike="noStrike">
                <a:solidFill>
                  <a:srgbClr val="FFFFFF"/>
                </a:solidFill>
                <a:latin typeface="Montserrat"/>
                <a:ea typeface="Montserrat"/>
                <a:cs typeface="Montserrat"/>
                <a:sym typeface="Montserrat"/>
              </a:defRPr>
            </a:lvl3pPr>
            <a:lvl4pPr indent="0" lvl="3" marL="0" marR="0" rtl="0" algn="ctr">
              <a:lnSpc>
                <a:spcPct val="100000"/>
              </a:lnSpc>
              <a:spcBef>
                <a:spcPts val="0"/>
              </a:spcBef>
              <a:spcAft>
                <a:spcPts val="0"/>
              </a:spcAft>
              <a:buClr>
                <a:srgbClr val="FFFFFF"/>
              </a:buClr>
              <a:buSzPts val="900"/>
              <a:buFont typeface="Montserrat"/>
              <a:buNone/>
              <a:defRPr b="0" i="0" sz="900" u="none" cap="none" strike="noStrike">
                <a:solidFill>
                  <a:srgbClr val="FFFFFF"/>
                </a:solidFill>
                <a:latin typeface="Montserrat"/>
                <a:ea typeface="Montserrat"/>
                <a:cs typeface="Montserrat"/>
                <a:sym typeface="Montserrat"/>
              </a:defRPr>
            </a:lvl4pPr>
            <a:lvl5pPr indent="0" lvl="4" marL="0" marR="0" rtl="0" algn="ctr">
              <a:lnSpc>
                <a:spcPct val="100000"/>
              </a:lnSpc>
              <a:spcBef>
                <a:spcPts val="0"/>
              </a:spcBef>
              <a:spcAft>
                <a:spcPts val="0"/>
              </a:spcAft>
              <a:buClr>
                <a:srgbClr val="FFFFFF"/>
              </a:buClr>
              <a:buSzPts val="900"/>
              <a:buFont typeface="Montserrat"/>
              <a:buNone/>
              <a:defRPr b="0" i="0" sz="900" u="none" cap="none" strike="noStrike">
                <a:solidFill>
                  <a:srgbClr val="FFFFFF"/>
                </a:solidFill>
                <a:latin typeface="Montserrat"/>
                <a:ea typeface="Montserrat"/>
                <a:cs typeface="Montserrat"/>
                <a:sym typeface="Montserrat"/>
              </a:defRPr>
            </a:lvl5pPr>
            <a:lvl6pPr indent="0" lvl="5" marL="0" marR="0" rtl="0" algn="ctr">
              <a:lnSpc>
                <a:spcPct val="100000"/>
              </a:lnSpc>
              <a:spcBef>
                <a:spcPts val="0"/>
              </a:spcBef>
              <a:spcAft>
                <a:spcPts val="0"/>
              </a:spcAft>
              <a:buClr>
                <a:srgbClr val="FFFFFF"/>
              </a:buClr>
              <a:buSzPts val="900"/>
              <a:buFont typeface="Montserrat"/>
              <a:buNone/>
              <a:defRPr b="0" i="0" sz="900" u="none" cap="none" strike="noStrike">
                <a:solidFill>
                  <a:srgbClr val="FFFFFF"/>
                </a:solidFill>
                <a:latin typeface="Montserrat"/>
                <a:ea typeface="Montserrat"/>
                <a:cs typeface="Montserrat"/>
                <a:sym typeface="Montserrat"/>
              </a:defRPr>
            </a:lvl6pPr>
            <a:lvl7pPr indent="0" lvl="6" marL="0" marR="0" rtl="0" algn="ctr">
              <a:lnSpc>
                <a:spcPct val="100000"/>
              </a:lnSpc>
              <a:spcBef>
                <a:spcPts val="0"/>
              </a:spcBef>
              <a:spcAft>
                <a:spcPts val="0"/>
              </a:spcAft>
              <a:buClr>
                <a:srgbClr val="FFFFFF"/>
              </a:buClr>
              <a:buSzPts val="900"/>
              <a:buFont typeface="Montserrat"/>
              <a:buNone/>
              <a:defRPr b="0" i="0" sz="900" u="none" cap="none" strike="noStrike">
                <a:solidFill>
                  <a:srgbClr val="FFFFFF"/>
                </a:solidFill>
                <a:latin typeface="Montserrat"/>
                <a:ea typeface="Montserrat"/>
                <a:cs typeface="Montserrat"/>
                <a:sym typeface="Montserrat"/>
              </a:defRPr>
            </a:lvl7pPr>
            <a:lvl8pPr indent="0" lvl="7" marL="0" marR="0" rtl="0" algn="ctr">
              <a:lnSpc>
                <a:spcPct val="100000"/>
              </a:lnSpc>
              <a:spcBef>
                <a:spcPts val="0"/>
              </a:spcBef>
              <a:spcAft>
                <a:spcPts val="0"/>
              </a:spcAft>
              <a:buClr>
                <a:srgbClr val="FFFFFF"/>
              </a:buClr>
              <a:buSzPts val="900"/>
              <a:buFont typeface="Montserrat"/>
              <a:buNone/>
              <a:defRPr b="0" i="0" sz="900" u="none" cap="none" strike="noStrike">
                <a:solidFill>
                  <a:srgbClr val="FFFFFF"/>
                </a:solidFill>
                <a:latin typeface="Montserrat"/>
                <a:ea typeface="Montserrat"/>
                <a:cs typeface="Montserrat"/>
                <a:sym typeface="Montserrat"/>
              </a:defRPr>
            </a:lvl8pPr>
            <a:lvl9pPr indent="0" lvl="8" marL="0" marR="0" rtl="0" algn="ctr">
              <a:lnSpc>
                <a:spcPct val="100000"/>
              </a:lnSpc>
              <a:spcBef>
                <a:spcPts val="0"/>
              </a:spcBef>
              <a:spcAft>
                <a:spcPts val="0"/>
              </a:spcAft>
              <a:buClr>
                <a:srgbClr val="FFFFFF"/>
              </a:buClr>
              <a:buSzPts val="900"/>
              <a:buFont typeface="Montserrat"/>
              <a:buNone/>
              <a:defRPr b="0" i="0" sz="9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 Only">
    <p:spTree>
      <p:nvGrpSpPr>
        <p:cNvPr id="303" name="Shape 303"/>
        <p:cNvGrpSpPr/>
        <p:nvPr/>
      </p:nvGrpSpPr>
      <p:grpSpPr>
        <a:xfrm>
          <a:off x="0" y="0"/>
          <a:ext cx="0" cy="0"/>
          <a:chOff x="0" y="0"/>
          <a:chExt cx="0" cy="0"/>
        </a:xfrm>
      </p:grpSpPr>
      <p:sp>
        <p:nvSpPr>
          <p:cNvPr id="304" name="Google Shape;304;p37"/>
          <p:cNvSpPr txBox="1"/>
          <p:nvPr>
            <p:ph type="title"/>
          </p:nvPr>
        </p:nvSpPr>
        <p:spPr>
          <a:xfrm>
            <a:off x="218550" y="296072"/>
            <a:ext cx="8169000" cy="829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 name="Shape 305"/>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p:cSld name="Full Color Background">
    <p:bg>
      <p:bgPr>
        <a:solidFill>
          <a:schemeClr val="lt2"/>
        </a:solidFill>
      </p:bgPr>
    </p:bg>
    <p:spTree>
      <p:nvGrpSpPr>
        <p:cNvPr id="312" name="Shape 312"/>
        <p:cNvGrpSpPr/>
        <p:nvPr/>
      </p:nvGrpSpPr>
      <p:grpSpPr>
        <a:xfrm>
          <a:off x="0" y="0"/>
          <a:ext cx="0" cy="0"/>
          <a:chOff x="0" y="0"/>
          <a:chExt cx="0" cy="0"/>
        </a:xfrm>
      </p:grpSpPr>
      <p:sp>
        <p:nvSpPr>
          <p:cNvPr id="313" name="Google Shape;313;p40"/>
          <p:cNvSpPr txBox="1"/>
          <p:nvPr>
            <p:ph type="title"/>
          </p:nvPr>
        </p:nvSpPr>
        <p:spPr>
          <a:xfrm>
            <a:off x="457200" y="205978"/>
            <a:ext cx="8229600" cy="8574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Calibri"/>
              <a:buNone/>
              <a:defRPr b="1" i="0" sz="3300" u="none" cap="none" strike="noStrike">
                <a:solidFill>
                  <a:schemeClr val="lt1"/>
                </a:solidFill>
                <a:latin typeface="Arial Narrow"/>
                <a:ea typeface="Arial Narrow"/>
                <a:cs typeface="Arial Narrow"/>
                <a:sym typeface="Arial Narrow"/>
              </a:defRPr>
            </a:lvl1pPr>
            <a:lvl2pPr lvl="1"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2pPr>
            <a:lvl3pPr lvl="2"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3pPr>
            <a:lvl4pPr lvl="3"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4pPr>
            <a:lvl5pPr lvl="4"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5pPr>
            <a:lvl6pPr lvl="5"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6pPr>
            <a:lvl7pPr lvl="6"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7pPr>
            <a:lvl8pPr lvl="7"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8pPr>
            <a:lvl9pPr lvl="8"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9pPr>
          </a:lstStyle>
          <a:p/>
        </p:txBody>
      </p:sp>
      <p:pic>
        <p:nvPicPr>
          <p:cNvPr descr="final logo all white.png" id="314" name="Google Shape;314;p40"/>
          <p:cNvPicPr preferRelativeResize="0"/>
          <p:nvPr/>
        </p:nvPicPr>
        <p:blipFill rotWithShape="1">
          <a:blip r:embed="rId2">
            <a:alphaModFix/>
          </a:blip>
          <a:srcRect b="0" l="0" r="0" t="0"/>
          <a:stretch/>
        </p:blipFill>
        <p:spPr>
          <a:xfrm>
            <a:off x="7411650" y="4709641"/>
            <a:ext cx="1275150" cy="354075"/>
          </a:xfrm>
          <a:prstGeom prst="rect">
            <a:avLst/>
          </a:prstGeom>
          <a:noFill/>
          <a:ln>
            <a:noFill/>
          </a:ln>
        </p:spPr>
      </p:pic>
      <p:sp>
        <p:nvSpPr>
          <p:cNvPr id="315" name="Google Shape;315;p40"/>
          <p:cNvSpPr txBox="1"/>
          <p:nvPr>
            <p:ph idx="12" type="sldNum"/>
          </p:nvPr>
        </p:nvSpPr>
        <p:spPr>
          <a:xfrm>
            <a:off x="256166" y="4734563"/>
            <a:ext cx="11301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1pPr>
            <a:lvl2pPr indent="0" lvl="1"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2pPr>
            <a:lvl3pPr indent="0" lvl="2"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3pPr>
            <a:lvl4pPr indent="0" lvl="3"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4pPr>
            <a:lvl5pPr indent="0" lvl="4"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5pPr>
            <a:lvl6pPr indent="0" lvl="5"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6pPr>
            <a:lvl7pPr indent="0" lvl="6"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7pPr>
            <a:lvl8pPr indent="0" lvl="7"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8pPr>
            <a:lvl9pPr indent="0" lvl="8"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9pPr>
          </a:lstStyle>
          <a:p>
            <a:pPr indent="0" lvl="0" marL="0" rtl="0" algn="l">
              <a:spcBef>
                <a:spcPts val="0"/>
              </a:spcBef>
              <a:spcAft>
                <a:spcPts val="0"/>
              </a:spcAft>
              <a:buNone/>
            </a:pPr>
            <a:fld id="{00000000-1234-1234-1234-123412341234}" type="slidenum">
              <a:rPr lang="en"/>
              <a:t>‹#›</a:t>
            </a:fld>
            <a:endParaRPr/>
          </a:p>
        </p:txBody>
      </p:sp>
      <p:cxnSp>
        <p:nvCxnSpPr>
          <p:cNvPr id="316" name="Google Shape;316;p40"/>
          <p:cNvCxnSpPr/>
          <p:nvPr/>
        </p:nvCxnSpPr>
        <p:spPr>
          <a:xfrm>
            <a:off x="81281" y="908278"/>
            <a:ext cx="86970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317" name="Shape 317"/>
        <p:cNvGrpSpPr/>
        <p:nvPr/>
      </p:nvGrpSpPr>
      <p:grpSpPr>
        <a:xfrm>
          <a:off x="0" y="0"/>
          <a:ext cx="0" cy="0"/>
          <a:chOff x="0" y="0"/>
          <a:chExt cx="0" cy="0"/>
        </a:xfrm>
      </p:grpSpPr>
      <p:pic>
        <p:nvPicPr>
          <p:cNvPr descr="0s and 1s-01.png" id="318" name="Google Shape;318;p41"/>
          <p:cNvPicPr preferRelativeResize="0"/>
          <p:nvPr/>
        </p:nvPicPr>
        <p:blipFill rotWithShape="1">
          <a:blip r:embed="rId2">
            <a:alphaModFix/>
          </a:blip>
          <a:srcRect b="0" l="0" r="0" t="0"/>
          <a:stretch/>
        </p:blipFill>
        <p:spPr>
          <a:xfrm>
            <a:off x="319558" y="0"/>
            <a:ext cx="1561309" cy="5143500"/>
          </a:xfrm>
          <a:prstGeom prst="rect">
            <a:avLst/>
          </a:prstGeom>
          <a:noFill/>
          <a:ln>
            <a:noFill/>
          </a:ln>
        </p:spPr>
      </p:pic>
      <p:sp>
        <p:nvSpPr>
          <p:cNvPr id="319" name="Google Shape;319;p41"/>
          <p:cNvSpPr/>
          <p:nvPr/>
        </p:nvSpPr>
        <p:spPr>
          <a:xfrm>
            <a:off x="0" y="737753"/>
            <a:ext cx="9144000" cy="1545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final logo.png" id="320" name="Google Shape;320;p41"/>
          <p:cNvPicPr preferRelativeResize="0"/>
          <p:nvPr/>
        </p:nvPicPr>
        <p:blipFill rotWithShape="1">
          <a:blip r:embed="rId3">
            <a:alphaModFix/>
          </a:blip>
          <a:srcRect b="0" l="0" r="0" t="0"/>
          <a:stretch/>
        </p:blipFill>
        <p:spPr>
          <a:xfrm>
            <a:off x="6627318" y="4180817"/>
            <a:ext cx="2211058" cy="6139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p:cSld name="Content Page">
    <p:spTree>
      <p:nvGrpSpPr>
        <p:cNvPr id="321" name="Shape 321"/>
        <p:cNvGrpSpPr/>
        <p:nvPr/>
      </p:nvGrpSpPr>
      <p:grpSpPr>
        <a:xfrm>
          <a:off x="0" y="0"/>
          <a:ext cx="0" cy="0"/>
          <a:chOff x="0" y="0"/>
          <a:chExt cx="0" cy="0"/>
        </a:xfrm>
      </p:grpSpPr>
      <p:sp>
        <p:nvSpPr>
          <p:cNvPr id="322" name="Google Shape;322;p42"/>
          <p:cNvSpPr/>
          <p:nvPr/>
        </p:nvSpPr>
        <p:spPr>
          <a:xfrm>
            <a:off x="-37" y="0"/>
            <a:ext cx="9144000" cy="735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final logo.jpg" id="323" name="Google Shape;323;p42"/>
          <p:cNvPicPr preferRelativeResize="0"/>
          <p:nvPr/>
        </p:nvPicPr>
        <p:blipFill rotWithShape="1">
          <a:blip r:embed="rId2">
            <a:alphaModFix/>
          </a:blip>
          <a:srcRect b="0" l="0" r="0" t="0"/>
          <a:stretch/>
        </p:blipFill>
        <p:spPr>
          <a:xfrm>
            <a:off x="7392849" y="4734563"/>
            <a:ext cx="1129871" cy="273824"/>
          </a:xfrm>
          <a:prstGeom prst="rect">
            <a:avLst/>
          </a:prstGeom>
          <a:noFill/>
          <a:ln>
            <a:noFill/>
          </a:ln>
        </p:spPr>
      </p:pic>
      <p:sp>
        <p:nvSpPr>
          <p:cNvPr id="324" name="Google Shape;324;p42"/>
          <p:cNvSpPr txBox="1"/>
          <p:nvPr>
            <p:ph type="title"/>
          </p:nvPr>
        </p:nvSpPr>
        <p:spPr>
          <a:xfrm>
            <a:off x="163819" y="269194"/>
            <a:ext cx="8852100" cy="6432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Arial Narrow"/>
              <a:buNone/>
              <a:defRPr b="1" i="0" sz="3000" u="none" cap="none" strike="noStrike">
                <a:solidFill>
                  <a:schemeClr val="dk1"/>
                </a:solidFill>
                <a:latin typeface="Arial Narrow"/>
                <a:ea typeface="Arial Narrow"/>
                <a:cs typeface="Arial Narrow"/>
                <a:sym typeface="Arial Narrow"/>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325" name="Google Shape;325;p42"/>
          <p:cNvSpPr txBox="1"/>
          <p:nvPr>
            <p:ph idx="1" type="subTitle"/>
          </p:nvPr>
        </p:nvSpPr>
        <p:spPr>
          <a:xfrm>
            <a:off x="217013" y="676388"/>
            <a:ext cx="8743800" cy="3702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500"/>
              </a:spcBef>
              <a:spcAft>
                <a:spcPts val="0"/>
              </a:spcAft>
              <a:buClr>
                <a:schemeClr val="accent1"/>
              </a:buClr>
              <a:buSzPts val="1400"/>
              <a:buFont typeface="Helvetica Neue"/>
              <a:buNone/>
              <a:defRPr b="0" i="1" sz="1400" u="none" cap="none" strike="noStrike">
                <a:solidFill>
                  <a:schemeClr val="accent1"/>
                </a:solidFill>
                <a:latin typeface="Helvetica Neue"/>
                <a:ea typeface="Helvetica Neue"/>
                <a:cs typeface="Helvetica Neue"/>
                <a:sym typeface="Helvetica Neue"/>
              </a:defRPr>
            </a:lvl1pPr>
            <a:lvl2pPr lvl="1" marR="0" rtl="0" algn="l">
              <a:lnSpc>
                <a:spcPct val="100000"/>
              </a:lnSpc>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lvl="2" marR="0" rtl="0" algn="l">
              <a:lnSpc>
                <a:spcPct val="100000"/>
              </a:lnSpc>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lvl="3"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lvl="4"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lvl="5"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6pPr>
            <a:lvl7pPr lvl="6"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7pPr>
            <a:lvl8pPr lvl="7"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8pPr>
            <a:lvl9pPr lvl="8" marR="0" rtl="0" algn="l">
              <a:lnSpc>
                <a:spcPct val="100000"/>
              </a:lnSpc>
              <a:spcBef>
                <a:spcPts val="3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9pPr>
          </a:lstStyle>
          <a:p/>
        </p:txBody>
      </p:sp>
      <p:sp>
        <p:nvSpPr>
          <p:cNvPr id="326" name="Google Shape;326;p42"/>
          <p:cNvSpPr txBox="1"/>
          <p:nvPr>
            <p:ph idx="12" type="sldNum"/>
          </p:nvPr>
        </p:nvSpPr>
        <p:spPr>
          <a:xfrm>
            <a:off x="256166" y="4734563"/>
            <a:ext cx="11301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1pPr>
            <a:lvl2pPr indent="0" lvl="1"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2pPr>
            <a:lvl3pPr indent="0" lvl="2"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3pPr>
            <a:lvl4pPr indent="0" lvl="3"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4pPr>
            <a:lvl5pPr indent="0" lvl="4"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5pPr>
            <a:lvl6pPr indent="0" lvl="5"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6pPr>
            <a:lvl7pPr indent="0" lvl="6"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7pPr>
            <a:lvl8pPr indent="0" lvl="7"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8pPr>
            <a:lvl9pPr indent="0" lvl="8"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9pPr>
          </a:lstStyle>
          <a:p>
            <a:pPr indent="0" lvl="0" marL="0" rtl="0" algn="l">
              <a:spcBef>
                <a:spcPts val="0"/>
              </a:spcBef>
              <a:spcAft>
                <a:spcPts val="0"/>
              </a:spcAft>
              <a:buNone/>
            </a:pPr>
            <a:fld id="{00000000-1234-1234-1234-123412341234}" type="slidenum">
              <a:rPr lang="en"/>
              <a:t>‹#›</a:t>
            </a:fld>
            <a:endParaRPr/>
          </a:p>
        </p:txBody>
      </p:sp>
      <p:cxnSp>
        <p:nvCxnSpPr>
          <p:cNvPr id="327" name="Google Shape;327;p42"/>
          <p:cNvCxnSpPr/>
          <p:nvPr/>
        </p:nvCxnSpPr>
        <p:spPr>
          <a:xfrm>
            <a:off x="223519" y="1012187"/>
            <a:ext cx="86970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28" name="Shape 328"/>
        <p:cNvGrpSpPr/>
        <p:nvPr/>
      </p:nvGrpSpPr>
      <p:grpSpPr>
        <a:xfrm>
          <a:off x="0" y="0"/>
          <a:ext cx="0" cy="0"/>
          <a:chOff x="0" y="0"/>
          <a:chExt cx="0" cy="0"/>
        </a:xfrm>
      </p:grpSpPr>
      <p:sp>
        <p:nvSpPr>
          <p:cNvPr id="329" name="Google Shape;329;p43"/>
          <p:cNvSpPr/>
          <p:nvPr/>
        </p:nvSpPr>
        <p:spPr>
          <a:xfrm>
            <a:off x="-37" y="0"/>
            <a:ext cx="9144000" cy="735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0" name="Google Shape;330;p43"/>
          <p:cNvSpPr txBox="1"/>
          <p:nvPr>
            <p:ph type="title"/>
          </p:nvPr>
        </p:nvSpPr>
        <p:spPr>
          <a:xfrm>
            <a:off x="163819" y="269194"/>
            <a:ext cx="8835600" cy="6432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Arial Narrow"/>
              <a:buNone/>
              <a:defRPr b="1" i="0" sz="3000" u="none" cap="none" strike="noStrike">
                <a:solidFill>
                  <a:schemeClr val="dk1"/>
                </a:solidFill>
                <a:latin typeface="Arial Narrow"/>
                <a:ea typeface="Arial Narrow"/>
                <a:cs typeface="Arial Narrow"/>
                <a:sym typeface="Arial Narrow"/>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331" name="Google Shape;331;p43"/>
          <p:cNvSpPr txBox="1"/>
          <p:nvPr>
            <p:ph idx="1" type="subTitle"/>
          </p:nvPr>
        </p:nvSpPr>
        <p:spPr>
          <a:xfrm>
            <a:off x="217013" y="676388"/>
            <a:ext cx="8835600" cy="3702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500"/>
              </a:spcBef>
              <a:spcAft>
                <a:spcPts val="0"/>
              </a:spcAft>
              <a:buClr>
                <a:schemeClr val="accent1"/>
              </a:buClr>
              <a:buSzPts val="1400"/>
              <a:buFont typeface="Helvetica Neue"/>
              <a:buNone/>
              <a:defRPr b="0" i="1" sz="1400" u="none" cap="none" strike="noStrike">
                <a:solidFill>
                  <a:schemeClr val="accent1"/>
                </a:solidFill>
                <a:latin typeface="Helvetica Neue"/>
                <a:ea typeface="Helvetica Neue"/>
                <a:cs typeface="Helvetica Neue"/>
                <a:sym typeface="Helvetica Neue"/>
              </a:defRPr>
            </a:lvl1pPr>
            <a:lvl2pPr lvl="1" marR="0" rtl="0" algn="l">
              <a:lnSpc>
                <a:spcPct val="10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2pPr>
            <a:lvl3pPr lvl="2" marR="0" rtl="0" algn="l">
              <a:lnSpc>
                <a:spcPct val="10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lvl="3" marR="0" rtl="0" algn="l">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lvl="4" marR="0" rtl="0" algn="l">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lvl="5" marR="0" rtl="0" algn="l">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lvl="6" marR="0" rtl="0" algn="l">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lvl="7" marR="0" rtl="0" algn="l">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lvl="8" marR="0" rtl="0" algn="l">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pic>
        <p:nvPicPr>
          <p:cNvPr descr="final logo.jpg" id="332" name="Google Shape;332;p43"/>
          <p:cNvPicPr preferRelativeResize="0"/>
          <p:nvPr/>
        </p:nvPicPr>
        <p:blipFill rotWithShape="1">
          <a:blip r:embed="rId2">
            <a:alphaModFix/>
          </a:blip>
          <a:srcRect b="0" l="0" r="0" t="0"/>
          <a:stretch/>
        </p:blipFill>
        <p:spPr>
          <a:xfrm>
            <a:off x="7392849" y="4734563"/>
            <a:ext cx="1129871" cy="273824"/>
          </a:xfrm>
          <a:prstGeom prst="rect">
            <a:avLst/>
          </a:prstGeom>
          <a:noFill/>
          <a:ln>
            <a:noFill/>
          </a:ln>
        </p:spPr>
      </p:pic>
      <p:pic>
        <p:nvPicPr>
          <p:cNvPr descr="0s-and-1s-horizontal.png" id="333" name="Google Shape;333;p43"/>
          <p:cNvPicPr preferRelativeResize="0"/>
          <p:nvPr/>
        </p:nvPicPr>
        <p:blipFill rotWithShape="1">
          <a:blip r:embed="rId3">
            <a:alphaModFix/>
          </a:blip>
          <a:srcRect b="0" l="0" r="39020" t="0"/>
          <a:stretch/>
        </p:blipFill>
        <p:spPr>
          <a:xfrm>
            <a:off x="0" y="2006462"/>
            <a:ext cx="3484912" cy="1428750"/>
          </a:xfrm>
          <a:prstGeom prst="rect">
            <a:avLst/>
          </a:prstGeom>
          <a:noFill/>
          <a:ln>
            <a:noFill/>
          </a:ln>
        </p:spPr>
      </p:pic>
      <p:sp>
        <p:nvSpPr>
          <p:cNvPr id="334" name="Google Shape;334;p43"/>
          <p:cNvSpPr txBox="1"/>
          <p:nvPr>
            <p:ph idx="2" type="body"/>
          </p:nvPr>
        </p:nvSpPr>
        <p:spPr>
          <a:xfrm>
            <a:off x="4311131" y="1189913"/>
            <a:ext cx="4054800" cy="33426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0"/>
              </a:spcBef>
              <a:spcAft>
                <a:spcPts val="0"/>
              </a:spcAft>
              <a:buClr>
                <a:schemeClr val="accent1"/>
              </a:buClr>
              <a:buSzPts val="1100"/>
              <a:buFont typeface="Helvetica Neue"/>
              <a:buChar char="•"/>
              <a:defRPr b="0" i="0" sz="1100" u="none" cap="none" strike="noStrike">
                <a:solidFill>
                  <a:schemeClr val="accent1"/>
                </a:solidFill>
                <a:latin typeface="Helvetica Neue"/>
                <a:ea typeface="Helvetica Neue"/>
                <a:cs typeface="Helvetica Neue"/>
                <a:sym typeface="Helvetica Neue"/>
              </a:defRPr>
            </a:lvl1pPr>
            <a:lvl2pPr indent="-298450" lvl="1" marL="914400" marR="0" rtl="0" algn="l">
              <a:lnSpc>
                <a:spcPct val="100000"/>
              </a:lnSpc>
              <a:spcBef>
                <a:spcPts val="800"/>
              </a:spcBef>
              <a:spcAft>
                <a:spcPts val="0"/>
              </a:spcAft>
              <a:buClr>
                <a:schemeClr val="accent1"/>
              </a:buClr>
              <a:buSzPts val="1100"/>
              <a:buFont typeface="Helvetica Neue"/>
              <a:buChar char="–"/>
              <a:defRPr b="0" i="0" sz="1100" u="none" cap="none" strike="noStrike">
                <a:solidFill>
                  <a:schemeClr val="accent1"/>
                </a:solidFill>
                <a:latin typeface="Helvetica Neue"/>
                <a:ea typeface="Helvetica Neue"/>
                <a:cs typeface="Helvetica Neue"/>
                <a:sym typeface="Helvetica Neue"/>
              </a:defRPr>
            </a:lvl2pPr>
            <a:lvl3pPr indent="-298450" lvl="2" marL="1371600" marR="0" rtl="0" algn="l">
              <a:lnSpc>
                <a:spcPct val="100000"/>
              </a:lnSpc>
              <a:spcBef>
                <a:spcPts val="800"/>
              </a:spcBef>
              <a:spcAft>
                <a:spcPts val="0"/>
              </a:spcAft>
              <a:buClr>
                <a:schemeClr val="accent1"/>
              </a:buClr>
              <a:buSzPts val="1100"/>
              <a:buFont typeface="Helvetica Neue"/>
              <a:buChar char="•"/>
              <a:defRPr b="0" i="0" sz="1100" u="none" cap="none" strike="noStrike">
                <a:solidFill>
                  <a:schemeClr val="accent1"/>
                </a:solidFill>
                <a:latin typeface="Helvetica Neue"/>
                <a:ea typeface="Helvetica Neue"/>
                <a:cs typeface="Helvetica Neue"/>
                <a:sym typeface="Helvetica Neue"/>
              </a:defRPr>
            </a:lvl3pPr>
            <a:lvl4pPr indent="-298450" lvl="3" marL="1828800" marR="0" rtl="0" algn="l">
              <a:lnSpc>
                <a:spcPct val="100000"/>
              </a:lnSpc>
              <a:spcBef>
                <a:spcPts val="800"/>
              </a:spcBef>
              <a:spcAft>
                <a:spcPts val="0"/>
              </a:spcAft>
              <a:buClr>
                <a:schemeClr val="accent1"/>
              </a:buClr>
              <a:buSzPts val="1100"/>
              <a:buFont typeface="Helvetica Neue"/>
              <a:buChar char="–"/>
              <a:defRPr b="0" i="0" sz="1100" u="none" cap="none" strike="noStrike">
                <a:solidFill>
                  <a:schemeClr val="accent1"/>
                </a:solidFill>
                <a:latin typeface="Helvetica Neue"/>
                <a:ea typeface="Helvetica Neue"/>
                <a:cs typeface="Helvetica Neue"/>
                <a:sym typeface="Helvetica Neue"/>
              </a:defRPr>
            </a:lvl4pPr>
            <a:lvl5pPr indent="-298450" lvl="4" marL="2286000" marR="0" rtl="0" algn="l">
              <a:lnSpc>
                <a:spcPct val="100000"/>
              </a:lnSpc>
              <a:spcBef>
                <a:spcPts val="800"/>
              </a:spcBef>
              <a:spcAft>
                <a:spcPts val="0"/>
              </a:spcAft>
              <a:buClr>
                <a:schemeClr val="accent1"/>
              </a:buClr>
              <a:buSzPts val="1100"/>
              <a:buFont typeface="Helvetica Neue"/>
              <a:buChar char="»"/>
              <a:defRPr b="0" i="0" sz="1100" u="none" cap="none" strike="noStrike">
                <a:solidFill>
                  <a:schemeClr val="accent1"/>
                </a:solidFill>
                <a:latin typeface="Helvetica Neue"/>
                <a:ea typeface="Helvetica Neue"/>
                <a:cs typeface="Helvetica Neue"/>
                <a:sym typeface="Helvetica Neue"/>
              </a:defRPr>
            </a:lvl5pPr>
            <a:lvl6pPr indent="-298450" lvl="5" marL="2743200" marR="0" rtl="0" algn="l">
              <a:lnSpc>
                <a:spcPct val="100000"/>
              </a:lnSpc>
              <a:spcBef>
                <a:spcPts val="800"/>
              </a:spcBef>
              <a:spcAft>
                <a:spcPts val="0"/>
              </a:spcAft>
              <a:buClr>
                <a:schemeClr val="accent1"/>
              </a:buClr>
              <a:buSzPts val="1100"/>
              <a:buFont typeface="Helvetica Neue"/>
              <a:buChar char="•"/>
              <a:defRPr b="0" i="0" sz="1100" u="none" cap="none" strike="noStrike">
                <a:solidFill>
                  <a:schemeClr val="accent1"/>
                </a:solidFill>
                <a:latin typeface="Helvetica Neue"/>
                <a:ea typeface="Helvetica Neue"/>
                <a:cs typeface="Helvetica Neue"/>
                <a:sym typeface="Helvetica Neue"/>
              </a:defRPr>
            </a:lvl6pPr>
            <a:lvl7pPr indent="-298450" lvl="6" marL="3200400" marR="0" rtl="0" algn="l">
              <a:lnSpc>
                <a:spcPct val="100000"/>
              </a:lnSpc>
              <a:spcBef>
                <a:spcPts val="800"/>
              </a:spcBef>
              <a:spcAft>
                <a:spcPts val="0"/>
              </a:spcAft>
              <a:buClr>
                <a:schemeClr val="accent1"/>
              </a:buClr>
              <a:buSzPts val="1100"/>
              <a:buFont typeface="Helvetica Neue"/>
              <a:buChar char="•"/>
              <a:defRPr b="0" i="0" sz="1100" u="none" cap="none" strike="noStrike">
                <a:solidFill>
                  <a:schemeClr val="accent1"/>
                </a:solidFill>
                <a:latin typeface="Helvetica Neue"/>
                <a:ea typeface="Helvetica Neue"/>
                <a:cs typeface="Helvetica Neue"/>
                <a:sym typeface="Helvetica Neue"/>
              </a:defRPr>
            </a:lvl7pPr>
            <a:lvl8pPr indent="-298450" lvl="7" marL="3657600" marR="0" rtl="0" algn="l">
              <a:lnSpc>
                <a:spcPct val="100000"/>
              </a:lnSpc>
              <a:spcBef>
                <a:spcPts val="800"/>
              </a:spcBef>
              <a:spcAft>
                <a:spcPts val="0"/>
              </a:spcAft>
              <a:buClr>
                <a:schemeClr val="accent1"/>
              </a:buClr>
              <a:buSzPts val="1100"/>
              <a:buFont typeface="Helvetica Neue"/>
              <a:buChar char="•"/>
              <a:defRPr b="0" i="0" sz="1100" u="none" cap="none" strike="noStrike">
                <a:solidFill>
                  <a:schemeClr val="accent1"/>
                </a:solidFill>
                <a:latin typeface="Helvetica Neue"/>
                <a:ea typeface="Helvetica Neue"/>
                <a:cs typeface="Helvetica Neue"/>
                <a:sym typeface="Helvetica Neue"/>
              </a:defRPr>
            </a:lvl8pPr>
            <a:lvl9pPr indent="-298450" lvl="8" marL="4114800" marR="0" rtl="0" algn="l">
              <a:lnSpc>
                <a:spcPct val="100000"/>
              </a:lnSpc>
              <a:spcBef>
                <a:spcPts val="800"/>
              </a:spcBef>
              <a:spcAft>
                <a:spcPts val="800"/>
              </a:spcAft>
              <a:buClr>
                <a:schemeClr val="accent1"/>
              </a:buClr>
              <a:buSzPts val="1100"/>
              <a:buFont typeface="Helvetica Neue"/>
              <a:buChar char="•"/>
              <a:defRPr b="0" i="0" sz="1100" u="none" cap="none" strike="noStrike">
                <a:solidFill>
                  <a:schemeClr val="accent1"/>
                </a:solidFill>
                <a:latin typeface="Helvetica Neue"/>
                <a:ea typeface="Helvetica Neue"/>
                <a:cs typeface="Helvetica Neue"/>
                <a:sym typeface="Helvetica Neue"/>
              </a:defRPr>
            </a:lvl9pPr>
          </a:lstStyle>
          <a:p/>
        </p:txBody>
      </p:sp>
      <p:sp>
        <p:nvSpPr>
          <p:cNvPr id="335" name="Google Shape;335;p43"/>
          <p:cNvSpPr txBox="1"/>
          <p:nvPr>
            <p:ph idx="12" type="sldNum"/>
          </p:nvPr>
        </p:nvSpPr>
        <p:spPr>
          <a:xfrm>
            <a:off x="256166" y="4734563"/>
            <a:ext cx="11301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1pPr>
            <a:lvl2pPr indent="0" lvl="1"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2pPr>
            <a:lvl3pPr indent="0" lvl="2"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3pPr>
            <a:lvl4pPr indent="0" lvl="3"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4pPr>
            <a:lvl5pPr indent="0" lvl="4"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5pPr>
            <a:lvl6pPr indent="0" lvl="5"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6pPr>
            <a:lvl7pPr indent="0" lvl="6"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7pPr>
            <a:lvl8pPr indent="0" lvl="7"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8pPr>
            <a:lvl9pPr indent="0" lvl="8" marL="0" marR="0" rtl="0" algn="l">
              <a:lnSpc>
                <a:spcPct val="100000"/>
              </a:lnSpc>
              <a:spcBef>
                <a:spcPts val="0"/>
              </a:spcBef>
              <a:spcAft>
                <a:spcPts val="0"/>
              </a:spcAft>
              <a:buClr>
                <a:schemeClr val="lt2"/>
              </a:buClr>
              <a:buSzPts val="1400"/>
              <a:buFont typeface="Arial Narrow"/>
              <a:buNone/>
              <a:defRPr b="1" i="0" sz="1400" u="none" cap="none" strike="noStrike">
                <a:solidFill>
                  <a:schemeClr val="lt2"/>
                </a:solidFill>
                <a:latin typeface="Arial Narrow"/>
                <a:ea typeface="Arial Narrow"/>
                <a:cs typeface="Arial Narrow"/>
                <a:sym typeface="Arial Narrow"/>
              </a:defRPr>
            </a:lvl9pPr>
          </a:lstStyle>
          <a:p>
            <a:pPr indent="0" lvl="0" marL="0" rtl="0" algn="l">
              <a:spcBef>
                <a:spcPts val="0"/>
              </a:spcBef>
              <a:spcAft>
                <a:spcPts val="0"/>
              </a:spcAft>
              <a:buNone/>
            </a:pPr>
            <a:fld id="{00000000-1234-1234-1234-123412341234}" type="slidenum">
              <a:rPr lang="en"/>
              <a:t>‹#›</a:t>
            </a:fld>
            <a:endParaRPr/>
          </a:p>
        </p:txBody>
      </p:sp>
      <p:cxnSp>
        <p:nvCxnSpPr>
          <p:cNvPr id="336" name="Google Shape;336;p43"/>
          <p:cNvCxnSpPr/>
          <p:nvPr/>
        </p:nvCxnSpPr>
        <p:spPr>
          <a:xfrm>
            <a:off x="223519" y="1012187"/>
            <a:ext cx="86970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_mockup">
  <p:cSld name="iPad_mockup">
    <p:spTree>
      <p:nvGrpSpPr>
        <p:cNvPr id="337" name="Shape 337"/>
        <p:cNvGrpSpPr/>
        <p:nvPr/>
      </p:nvGrpSpPr>
      <p:grpSpPr>
        <a:xfrm>
          <a:off x="0" y="0"/>
          <a:ext cx="0" cy="0"/>
          <a:chOff x="0" y="0"/>
          <a:chExt cx="0" cy="0"/>
        </a:xfrm>
      </p:grpSpPr>
      <p:sp>
        <p:nvSpPr>
          <p:cNvPr id="338" name="Google Shape;338;p44"/>
          <p:cNvSpPr/>
          <p:nvPr>
            <p:ph idx="2" type="pic"/>
          </p:nvPr>
        </p:nvSpPr>
        <p:spPr>
          <a:xfrm>
            <a:off x="-2" y="-1"/>
            <a:ext cx="9144000" cy="24225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lvl="2"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lvl="4"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lvl="5"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339" name="Google Shape;339;p44"/>
          <p:cNvSpPr txBox="1"/>
          <p:nvPr>
            <p:ph idx="12" type="sldNum"/>
          </p:nvPr>
        </p:nvSpPr>
        <p:spPr>
          <a:xfrm>
            <a:off x="8556784" y="4749850"/>
            <a:ext cx="548700" cy="3936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Layout 2--Blue">
  <p:cSld name="Full Color Layout 2--Blue">
    <p:bg>
      <p:bgPr>
        <a:solidFill>
          <a:schemeClr val="dk2"/>
        </a:solidFill>
      </p:bgPr>
    </p:bg>
    <p:spTree>
      <p:nvGrpSpPr>
        <p:cNvPr id="340" name="Shape 340"/>
        <p:cNvGrpSpPr/>
        <p:nvPr/>
      </p:nvGrpSpPr>
      <p:grpSpPr>
        <a:xfrm>
          <a:off x="0" y="0"/>
          <a:ext cx="0" cy="0"/>
          <a:chOff x="0" y="0"/>
          <a:chExt cx="0" cy="0"/>
        </a:xfrm>
      </p:grpSpPr>
      <p:sp>
        <p:nvSpPr>
          <p:cNvPr id="341" name="Google Shape;341;p45"/>
          <p:cNvSpPr txBox="1"/>
          <p:nvPr>
            <p:ph type="title"/>
          </p:nvPr>
        </p:nvSpPr>
        <p:spPr>
          <a:xfrm>
            <a:off x="457200" y="205978"/>
            <a:ext cx="8229600" cy="8574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Calibri"/>
              <a:buNone/>
              <a:defRPr b="1" i="0" sz="3300" u="none" cap="none" strike="noStrike">
                <a:solidFill>
                  <a:schemeClr val="lt1"/>
                </a:solidFill>
                <a:latin typeface="Arial Narrow"/>
                <a:ea typeface="Arial Narrow"/>
                <a:cs typeface="Arial Narrow"/>
                <a:sym typeface="Arial Narrow"/>
              </a:defRPr>
            </a:lvl1pPr>
            <a:lvl2pPr lvl="1"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2pPr>
            <a:lvl3pPr lvl="2"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3pPr>
            <a:lvl4pPr lvl="3"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4pPr>
            <a:lvl5pPr lvl="4"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5pPr>
            <a:lvl6pPr lvl="5"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6pPr>
            <a:lvl7pPr lvl="6"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7pPr>
            <a:lvl8pPr lvl="7"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8pPr>
            <a:lvl9pPr lvl="8" rtl="0" algn="l">
              <a:lnSpc>
                <a:spcPct val="100000"/>
              </a:lnSpc>
              <a:spcBef>
                <a:spcPts val="0"/>
              </a:spcBef>
              <a:spcAft>
                <a:spcPts val="0"/>
              </a:spcAft>
              <a:buClr>
                <a:schemeClr val="lt1"/>
              </a:buClr>
              <a:buSzPts val="1100"/>
              <a:buFont typeface="Arial Narrow"/>
              <a:buNone/>
              <a:defRPr b="1" sz="1400">
                <a:solidFill>
                  <a:schemeClr val="lt1"/>
                </a:solidFill>
                <a:latin typeface="Arial Narrow"/>
                <a:ea typeface="Arial Narrow"/>
                <a:cs typeface="Arial Narrow"/>
                <a:sym typeface="Arial Narrow"/>
              </a:defRPr>
            </a:lvl9pPr>
          </a:lstStyle>
          <a:p/>
        </p:txBody>
      </p:sp>
      <p:pic>
        <p:nvPicPr>
          <p:cNvPr descr="final logo all white.png" id="342" name="Google Shape;342;p45"/>
          <p:cNvPicPr preferRelativeResize="0"/>
          <p:nvPr/>
        </p:nvPicPr>
        <p:blipFill rotWithShape="1">
          <a:blip r:embed="rId2">
            <a:alphaModFix/>
          </a:blip>
          <a:srcRect b="0" l="0" r="0" t="0"/>
          <a:stretch/>
        </p:blipFill>
        <p:spPr>
          <a:xfrm>
            <a:off x="7411650" y="4709641"/>
            <a:ext cx="1275150" cy="354075"/>
          </a:xfrm>
          <a:prstGeom prst="rect">
            <a:avLst/>
          </a:prstGeom>
          <a:noFill/>
          <a:ln>
            <a:noFill/>
          </a:ln>
        </p:spPr>
      </p:pic>
      <p:sp>
        <p:nvSpPr>
          <p:cNvPr id="343" name="Google Shape;343;p45"/>
          <p:cNvSpPr txBox="1"/>
          <p:nvPr>
            <p:ph idx="12" type="sldNum"/>
          </p:nvPr>
        </p:nvSpPr>
        <p:spPr>
          <a:xfrm>
            <a:off x="256166" y="4734563"/>
            <a:ext cx="1130100" cy="2739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1pPr>
            <a:lvl2pPr indent="0" lvl="1"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2pPr>
            <a:lvl3pPr indent="0" lvl="2"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3pPr>
            <a:lvl4pPr indent="0" lvl="3"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4pPr>
            <a:lvl5pPr indent="0" lvl="4"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5pPr>
            <a:lvl6pPr indent="0" lvl="5"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6pPr>
            <a:lvl7pPr indent="0" lvl="6"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7pPr>
            <a:lvl8pPr indent="0" lvl="7"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8pPr>
            <a:lvl9pPr indent="0" lvl="8" marL="0" marR="0" rtl="0" algn="l">
              <a:lnSpc>
                <a:spcPct val="100000"/>
              </a:lnSpc>
              <a:spcBef>
                <a:spcPts val="0"/>
              </a:spcBef>
              <a:spcAft>
                <a:spcPts val="0"/>
              </a:spcAft>
              <a:buClr>
                <a:schemeClr val="lt1"/>
              </a:buClr>
              <a:buSzPts val="1400"/>
              <a:buFont typeface="Arial Narrow"/>
              <a:buNone/>
              <a:defRPr b="1" i="0" sz="1400" u="none" cap="none" strike="noStrike">
                <a:solidFill>
                  <a:schemeClr val="lt1"/>
                </a:solidFill>
                <a:latin typeface="Arial Narrow"/>
                <a:ea typeface="Arial Narrow"/>
                <a:cs typeface="Arial Narrow"/>
                <a:sym typeface="Arial Narrow"/>
              </a:defRPr>
            </a:lvl9pPr>
          </a:lstStyle>
          <a:p>
            <a:pPr indent="0" lvl="0" marL="0" rtl="0" algn="l">
              <a:spcBef>
                <a:spcPts val="0"/>
              </a:spcBef>
              <a:spcAft>
                <a:spcPts val="0"/>
              </a:spcAft>
              <a:buNone/>
            </a:pPr>
            <a:fld id="{00000000-1234-1234-1234-123412341234}" type="slidenum">
              <a:rPr lang="en"/>
              <a:t>‹#›</a:t>
            </a:fld>
            <a:endParaRPr/>
          </a:p>
        </p:txBody>
      </p:sp>
      <p:cxnSp>
        <p:nvCxnSpPr>
          <p:cNvPr id="344" name="Google Shape;344;p45"/>
          <p:cNvCxnSpPr/>
          <p:nvPr/>
        </p:nvCxnSpPr>
        <p:spPr>
          <a:xfrm>
            <a:off x="223519" y="1113788"/>
            <a:ext cx="86970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1">
  <p:cSld name="Full Color Background_1">
    <p:bg>
      <p:bgPr>
        <a:solidFill>
          <a:srgbClr val="002259"/>
        </a:solidFill>
      </p:bgPr>
    </p:bg>
    <p:spTree>
      <p:nvGrpSpPr>
        <p:cNvPr id="345" name="Shape 345"/>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Style B)">
  <p:cSld name="Title Slide – Dark (Style B)">
    <p:bg>
      <p:bgPr>
        <a:solidFill>
          <a:schemeClr val="dk2"/>
        </a:solidFill>
      </p:bgPr>
    </p:bg>
    <p:spTree>
      <p:nvGrpSpPr>
        <p:cNvPr id="351" name="Shape 351"/>
        <p:cNvGrpSpPr/>
        <p:nvPr/>
      </p:nvGrpSpPr>
      <p:grpSpPr>
        <a:xfrm>
          <a:off x="0" y="0"/>
          <a:ext cx="0" cy="0"/>
          <a:chOff x="0" y="0"/>
          <a:chExt cx="0" cy="0"/>
        </a:xfrm>
      </p:grpSpPr>
      <p:sp>
        <p:nvSpPr>
          <p:cNvPr id="352" name="Google Shape;352;p48"/>
          <p:cNvSpPr txBox="1"/>
          <p:nvPr>
            <p:ph idx="1" type="body"/>
          </p:nvPr>
        </p:nvSpPr>
        <p:spPr>
          <a:xfrm>
            <a:off x="258842" y="283815"/>
            <a:ext cx="2503800" cy="161700"/>
          </a:xfrm>
          <a:prstGeom prst="rect">
            <a:avLst/>
          </a:prstGeom>
          <a:noFill/>
          <a:ln>
            <a:noFill/>
          </a:ln>
        </p:spPr>
        <p:txBody>
          <a:bodyPr anchorCtr="0" anchor="b" bIns="0" lIns="0" spcFirstLastPara="1" rIns="0" wrap="square" tIns="0">
            <a:spAutoFit/>
          </a:bodyPr>
          <a:lstStyle>
            <a:lvl1pPr indent="-228600" lvl="0" marL="457200" rtl="0" algn="l">
              <a:lnSpc>
                <a:spcPct val="100000"/>
              </a:lnSpc>
              <a:spcBef>
                <a:spcPts val="1400"/>
              </a:spcBef>
              <a:spcAft>
                <a:spcPts val="0"/>
              </a:spcAft>
              <a:buClr>
                <a:schemeClr val="accent1"/>
              </a:buClr>
              <a:buSzPts val="1100"/>
              <a:buNone/>
              <a:defRPr b="1" sz="1100" cap="none">
                <a:solidFill>
                  <a:schemeClr val="accent1"/>
                </a:solidFill>
                <a:latin typeface="Space Mono"/>
                <a:ea typeface="Space Mono"/>
                <a:cs typeface="Space Mono"/>
                <a:sym typeface="Space Mono"/>
              </a:defRPr>
            </a:lvl1pPr>
            <a:lvl2pPr indent="-228600" lvl="1" marL="914400" rtl="0" algn="l">
              <a:lnSpc>
                <a:spcPct val="120000"/>
              </a:lnSpc>
              <a:spcBef>
                <a:spcPts val="700"/>
              </a:spcBef>
              <a:spcAft>
                <a:spcPts val="0"/>
              </a:spcAft>
              <a:buClr>
                <a:schemeClr val="lt1"/>
              </a:buClr>
              <a:buSzPts val="1400"/>
              <a:buNone/>
              <a:defRPr/>
            </a:lvl2pPr>
            <a:lvl3pPr indent="-317500" lvl="2" marL="1371600" rtl="0" algn="l">
              <a:lnSpc>
                <a:spcPct val="120000"/>
              </a:lnSpc>
              <a:spcBef>
                <a:spcPts val="900"/>
              </a:spcBef>
              <a:spcAft>
                <a:spcPts val="0"/>
              </a:spcAft>
              <a:buClr>
                <a:schemeClr val="lt1"/>
              </a:buClr>
              <a:buSzPts val="1400"/>
              <a:buChar char="•"/>
              <a:defRPr/>
            </a:lvl3pPr>
            <a:lvl4pPr indent="-317500" lvl="3" marL="1828800" rtl="0" algn="l">
              <a:lnSpc>
                <a:spcPct val="120000"/>
              </a:lnSpc>
              <a:spcBef>
                <a:spcPts val="500"/>
              </a:spcBef>
              <a:spcAft>
                <a:spcPts val="0"/>
              </a:spcAft>
              <a:buClr>
                <a:schemeClr val="lt1"/>
              </a:buClr>
              <a:buSzPts val="1400"/>
              <a:buChar char="–"/>
              <a:defRPr/>
            </a:lvl4pPr>
            <a:lvl5pPr indent="-317500" lvl="4" marL="2286000" rtl="0" algn="l">
              <a:lnSpc>
                <a:spcPct val="120000"/>
              </a:lnSpc>
              <a:spcBef>
                <a:spcPts val="50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53" name="Google Shape;353;p48"/>
          <p:cNvSpPr txBox="1"/>
          <p:nvPr>
            <p:ph type="ctrTitle"/>
          </p:nvPr>
        </p:nvSpPr>
        <p:spPr>
          <a:xfrm>
            <a:off x="248990" y="659348"/>
            <a:ext cx="3444000" cy="692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lt1"/>
              </a:buClr>
              <a:buSzPts val="2300"/>
              <a:buFont typeface="Space Grotesk"/>
              <a:buNone/>
              <a:defRPr sz="2300">
                <a:solidFill>
                  <a:schemeClr val="lt1"/>
                </a:solidFill>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4" name="Google Shape;354;p48"/>
          <p:cNvSpPr txBox="1"/>
          <p:nvPr>
            <p:ph idx="2" type="subTitle"/>
          </p:nvPr>
        </p:nvSpPr>
        <p:spPr>
          <a:xfrm>
            <a:off x="258842" y="1270597"/>
            <a:ext cx="3444000" cy="786900"/>
          </a:xfrm>
          <a:prstGeom prst="rect">
            <a:avLst/>
          </a:prstGeom>
          <a:noFill/>
          <a:ln>
            <a:noFill/>
          </a:ln>
        </p:spPr>
        <p:txBody>
          <a:bodyPr anchorCtr="0" anchor="t" bIns="0" lIns="0" spcFirstLastPara="1" rIns="0" wrap="square" tIns="270050">
            <a:noAutofit/>
          </a:bodyPr>
          <a:lstStyle>
            <a:lvl1pPr lvl="0" rtl="0" algn="l">
              <a:lnSpc>
                <a:spcPct val="100000"/>
              </a:lnSpc>
              <a:spcBef>
                <a:spcPts val="0"/>
              </a:spcBef>
              <a:spcAft>
                <a:spcPts val="0"/>
              </a:spcAft>
              <a:buClr>
                <a:schemeClr val="lt1"/>
              </a:buClr>
              <a:buSzPts val="1400"/>
              <a:buNone/>
              <a:defRPr sz="1400">
                <a:solidFill>
                  <a:schemeClr val="lt1"/>
                </a:solidFill>
                <a:latin typeface="Space Grotesk"/>
                <a:ea typeface="Space Grotesk"/>
                <a:cs typeface="Space Grotesk"/>
                <a:sym typeface="Space Grotesk"/>
              </a:defRPr>
            </a:lvl1pPr>
            <a:lvl2pPr lvl="1" rtl="0" algn="ctr">
              <a:lnSpc>
                <a:spcPct val="120000"/>
              </a:lnSpc>
              <a:spcBef>
                <a:spcPts val="0"/>
              </a:spcBef>
              <a:spcAft>
                <a:spcPts val="0"/>
              </a:spcAft>
              <a:buClr>
                <a:schemeClr val="lt1"/>
              </a:buClr>
              <a:buSzPts val="1500"/>
              <a:buNone/>
              <a:defRPr sz="1500"/>
            </a:lvl2pPr>
            <a:lvl3pPr lvl="2" rtl="0" algn="ctr">
              <a:lnSpc>
                <a:spcPct val="120000"/>
              </a:lnSpc>
              <a:spcBef>
                <a:spcPts val="900"/>
              </a:spcBef>
              <a:spcAft>
                <a:spcPts val="0"/>
              </a:spcAft>
              <a:buClr>
                <a:schemeClr val="lt1"/>
              </a:buClr>
              <a:buSzPts val="1400"/>
              <a:buNone/>
              <a:defRPr sz="1400"/>
            </a:lvl3pPr>
            <a:lvl4pPr lvl="3" rtl="0" algn="ctr">
              <a:lnSpc>
                <a:spcPct val="120000"/>
              </a:lnSpc>
              <a:spcBef>
                <a:spcPts val="500"/>
              </a:spcBef>
              <a:spcAft>
                <a:spcPts val="0"/>
              </a:spcAft>
              <a:buClr>
                <a:schemeClr val="lt1"/>
              </a:buClr>
              <a:buSzPts val="1200"/>
              <a:buNone/>
              <a:defRPr sz="1200"/>
            </a:lvl4pPr>
            <a:lvl5pPr lvl="4" rtl="0" algn="ctr">
              <a:lnSpc>
                <a:spcPct val="120000"/>
              </a:lnSpc>
              <a:spcBef>
                <a:spcPts val="500"/>
              </a:spcBef>
              <a:spcAft>
                <a:spcPts val="0"/>
              </a:spcAft>
              <a:buClr>
                <a:schemeClr val="lt1"/>
              </a:buClr>
              <a:buSzPts val="1200"/>
              <a:buNone/>
              <a:defRPr sz="1200"/>
            </a:lvl5pPr>
            <a:lvl6pPr lvl="5" rtl="0" algn="ctr">
              <a:lnSpc>
                <a:spcPct val="90000"/>
              </a:lnSpc>
              <a:spcBef>
                <a:spcPts val="5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pic>
        <p:nvPicPr>
          <p:cNvPr descr="Egen Logo" id="355" name="Google Shape;355;p48"/>
          <p:cNvPicPr preferRelativeResize="0"/>
          <p:nvPr/>
        </p:nvPicPr>
        <p:blipFill rotWithShape="1">
          <a:blip r:embed="rId2">
            <a:alphaModFix/>
          </a:blip>
          <a:srcRect b="0" l="0" r="0" t="0"/>
          <a:stretch/>
        </p:blipFill>
        <p:spPr>
          <a:xfrm>
            <a:off x="271465" y="4580337"/>
            <a:ext cx="1106723" cy="376978"/>
          </a:xfrm>
          <a:prstGeom prst="rect">
            <a:avLst/>
          </a:prstGeom>
          <a:noFill/>
          <a:ln>
            <a:noFill/>
          </a:ln>
        </p:spPr>
      </p:pic>
      <p:pic>
        <p:nvPicPr>
          <p:cNvPr id="356" name="Google Shape;356;p48"/>
          <p:cNvPicPr preferRelativeResize="0"/>
          <p:nvPr/>
        </p:nvPicPr>
        <p:blipFill rotWithShape="1">
          <a:blip r:embed="rId3">
            <a:alphaModFix/>
          </a:blip>
          <a:srcRect b="0" l="0" r="0" t="0"/>
          <a:stretch/>
        </p:blipFill>
        <p:spPr>
          <a:xfrm>
            <a:off x="4272455" y="270272"/>
            <a:ext cx="4599644" cy="4599644"/>
          </a:xfrm>
          <a:prstGeom prst="rect">
            <a:avLst/>
          </a:prstGeom>
          <a:noFill/>
          <a:ln>
            <a:noFill/>
          </a:ln>
        </p:spPr>
      </p:pic>
    </p:spTree>
  </p:cSld>
  <p:clrMapOvr>
    <a:masterClrMapping/>
  </p:clrMapOvr>
  <p:extLst>
    <p:ext uri="{DCECCB84-F9BA-43D5-87BE-67443E8EF086}">
      <p15:sldGuideLst>
        <p15:guide id="1" pos="170">
          <p15:clr>
            <a:srgbClr val="9FCC3B"/>
          </p15:clr>
        </p15:guide>
        <p15:guide id="2" orient="horz" pos="170">
          <p15:clr>
            <a:srgbClr val="9FCC3B"/>
          </p15:clr>
        </p15:guide>
        <p15:guide id="3" pos="5589">
          <p15:clr>
            <a:srgbClr val="9FCC3B"/>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ark">
  <p:cSld name="Agenda – Dark">
    <p:bg>
      <p:bgPr>
        <a:solidFill>
          <a:schemeClr val="accent1"/>
        </a:solidFill>
      </p:bgPr>
    </p:bg>
    <p:spTree>
      <p:nvGrpSpPr>
        <p:cNvPr id="357" name="Shape 357"/>
        <p:cNvGrpSpPr/>
        <p:nvPr/>
      </p:nvGrpSpPr>
      <p:grpSpPr>
        <a:xfrm>
          <a:off x="0" y="0"/>
          <a:ext cx="0" cy="0"/>
          <a:chOff x="0" y="0"/>
          <a:chExt cx="0" cy="0"/>
        </a:xfrm>
      </p:grpSpPr>
      <p:sp>
        <p:nvSpPr>
          <p:cNvPr id="358" name="Google Shape;358;p49"/>
          <p:cNvSpPr txBox="1"/>
          <p:nvPr>
            <p:ph type="title"/>
          </p:nvPr>
        </p:nvSpPr>
        <p:spPr>
          <a:xfrm>
            <a:off x="515258" y="3356974"/>
            <a:ext cx="3890400" cy="631500"/>
          </a:xfrm>
          <a:prstGeom prst="rect">
            <a:avLst/>
          </a:prstGeom>
          <a:noFill/>
          <a:ln>
            <a:noFill/>
          </a:ln>
        </p:spPr>
        <p:txBody>
          <a:bodyPr anchorCtr="0" anchor="b" bIns="0" lIns="0" spcFirstLastPara="1" rIns="0" wrap="square" tIns="0">
            <a:spAutoFit/>
          </a:bodyPr>
          <a:lstStyle>
            <a:lvl1pPr lvl="0" rtl="0" algn="l">
              <a:lnSpc>
                <a:spcPct val="80000"/>
              </a:lnSpc>
              <a:spcBef>
                <a:spcPts val="0"/>
              </a:spcBef>
              <a:spcAft>
                <a:spcPts val="0"/>
              </a:spcAft>
              <a:buClr>
                <a:schemeClr val="lt1"/>
              </a:buClr>
              <a:buSzPts val="5000"/>
              <a:buFont typeface="Space Grotesk"/>
              <a:buNone/>
              <a:defRPr sz="5000">
                <a:solidFill>
                  <a:schemeClr val="lt1"/>
                </a:solidFill>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9" name="Google Shape;359;p49"/>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60" name="Google Shape;360;p49"/>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nd Level Heading – Dark">
  <p:cSld name="Title Only, 2nd Level Heading – Dark">
    <p:bg>
      <p:bgPr>
        <a:solidFill>
          <a:schemeClr val="dk2"/>
        </a:solidFill>
      </p:bgPr>
    </p:bg>
    <p:spTree>
      <p:nvGrpSpPr>
        <p:cNvPr id="361" name="Shape 361"/>
        <p:cNvGrpSpPr/>
        <p:nvPr/>
      </p:nvGrpSpPr>
      <p:grpSpPr>
        <a:xfrm>
          <a:off x="0" y="0"/>
          <a:ext cx="0" cy="0"/>
          <a:chOff x="0" y="0"/>
          <a:chExt cx="0" cy="0"/>
        </a:xfrm>
      </p:grpSpPr>
      <p:sp>
        <p:nvSpPr>
          <p:cNvPr id="362" name="Google Shape;362;p50"/>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50"/>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4" name="Google Shape;364;p50"/>
          <p:cNvSpPr txBox="1"/>
          <p:nvPr>
            <p:ph idx="1" type="body"/>
          </p:nvPr>
        </p:nvSpPr>
        <p:spPr>
          <a:xfrm>
            <a:off x="516635" y="378000"/>
            <a:ext cx="2503800" cy="161700"/>
          </a:xfrm>
          <a:prstGeom prst="rect">
            <a:avLst/>
          </a:prstGeom>
          <a:noFill/>
          <a:ln>
            <a:noFill/>
          </a:ln>
        </p:spPr>
        <p:txBody>
          <a:bodyPr anchorCtr="0" anchor="b" bIns="0" lIns="0" spcFirstLastPara="1" rIns="0" wrap="square" tIns="0">
            <a:spAutoFit/>
          </a:bodyPr>
          <a:lstStyle>
            <a:lvl1pPr indent="-228600" lvl="0" marL="457200" rtl="0" algn="l">
              <a:lnSpc>
                <a:spcPct val="100000"/>
              </a:lnSpc>
              <a:spcBef>
                <a:spcPts val="1400"/>
              </a:spcBef>
              <a:spcAft>
                <a:spcPts val="0"/>
              </a:spcAft>
              <a:buClr>
                <a:srgbClr val="0DFFAE"/>
              </a:buClr>
              <a:buSzPts val="1100"/>
              <a:buNone/>
              <a:defRPr b="1" sz="1100" cap="none">
                <a:solidFill>
                  <a:srgbClr val="0DFFAE"/>
                </a:solidFill>
                <a:latin typeface="Space Mono"/>
                <a:ea typeface="Space Mono"/>
                <a:cs typeface="Space Mono"/>
                <a:sym typeface="Space Mono"/>
              </a:defRPr>
            </a:lvl1pPr>
            <a:lvl2pPr indent="-228600" lvl="1" marL="914400" rtl="0" algn="l">
              <a:lnSpc>
                <a:spcPct val="120000"/>
              </a:lnSpc>
              <a:spcBef>
                <a:spcPts val="700"/>
              </a:spcBef>
              <a:spcAft>
                <a:spcPts val="0"/>
              </a:spcAft>
              <a:buClr>
                <a:schemeClr val="lt1"/>
              </a:buClr>
              <a:buSzPts val="1400"/>
              <a:buNone/>
              <a:defRPr/>
            </a:lvl2pPr>
            <a:lvl3pPr indent="-317500" lvl="2" marL="1371600" rtl="0" algn="l">
              <a:lnSpc>
                <a:spcPct val="120000"/>
              </a:lnSpc>
              <a:spcBef>
                <a:spcPts val="900"/>
              </a:spcBef>
              <a:spcAft>
                <a:spcPts val="0"/>
              </a:spcAft>
              <a:buClr>
                <a:schemeClr val="lt1"/>
              </a:buClr>
              <a:buSzPts val="1400"/>
              <a:buChar char="•"/>
              <a:defRPr/>
            </a:lvl3pPr>
            <a:lvl4pPr indent="-317500" lvl="3" marL="1828800" rtl="0" algn="l">
              <a:lnSpc>
                <a:spcPct val="120000"/>
              </a:lnSpc>
              <a:spcBef>
                <a:spcPts val="500"/>
              </a:spcBef>
              <a:spcAft>
                <a:spcPts val="0"/>
              </a:spcAft>
              <a:buClr>
                <a:schemeClr val="lt1"/>
              </a:buClr>
              <a:buSzPts val="1400"/>
              <a:buChar char="–"/>
              <a:defRPr/>
            </a:lvl4pPr>
            <a:lvl5pPr indent="-317500" lvl="4" marL="2286000" rtl="0" algn="l">
              <a:lnSpc>
                <a:spcPct val="120000"/>
              </a:lnSpc>
              <a:spcBef>
                <a:spcPts val="50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65" name="Google Shape;365;p50"/>
          <p:cNvSpPr txBox="1"/>
          <p:nvPr>
            <p:ph type="title"/>
          </p:nvPr>
        </p:nvSpPr>
        <p:spPr>
          <a:xfrm>
            <a:off x="516635" y="810000"/>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1"/>
              </a:buClr>
              <a:buSzPts val="3300"/>
              <a:buFont typeface="Space Grotesk SemiBold"/>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itleOnly">
  <p:cSld name="TITLE_ONLY">
    <p:bg>
      <p:bgPr>
        <a:solidFill>
          <a:schemeClr val="dk2"/>
        </a:solidFill>
      </p:bgPr>
    </p:bg>
    <p:spTree>
      <p:nvGrpSpPr>
        <p:cNvPr id="366" name="Shape 366"/>
        <p:cNvGrpSpPr/>
        <p:nvPr/>
      </p:nvGrpSpPr>
      <p:grpSpPr>
        <a:xfrm>
          <a:off x="0" y="0"/>
          <a:ext cx="0" cy="0"/>
          <a:chOff x="0" y="0"/>
          <a:chExt cx="0" cy="0"/>
        </a:xfrm>
      </p:grpSpPr>
      <p:sp>
        <p:nvSpPr>
          <p:cNvPr id="367" name="Google Shape;367;p51"/>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51"/>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9" name="Google Shape;369;p51"/>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1"/>
              </a:buClr>
              <a:buSzPts val="3300"/>
              <a:buFont typeface="Space Grotesk SemiBold"/>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s (6) – Dark">
  <p:cSld name="Contacts (6) – Dark">
    <p:bg>
      <p:bgPr>
        <a:solidFill>
          <a:schemeClr val="accent1"/>
        </a:solidFill>
      </p:bgPr>
    </p:bg>
    <p:spTree>
      <p:nvGrpSpPr>
        <p:cNvPr id="370" name="Shape 370"/>
        <p:cNvGrpSpPr/>
        <p:nvPr/>
      </p:nvGrpSpPr>
      <p:grpSpPr>
        <a:xfrm>
          <a:off x="0" y="0"/>
          <a:ext cx="0" cy="0"/>
          <a:chOff x="0" y="0"/>
          <a:chExt cx="0" cy="0"/>
        </a:xfrm>
      </p:grpSpPr>
      <p:sp>
        <p:nvSpPr>
          <p:cNvPr id="371" name="Google Shape;371;p52"/>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72" name="Google Shape;372;p52"/>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52"/>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4" name="Google Shape;374;p52"/>
          <p:cNvSpPr/>
          <p:nvPr>
            <p:ph idx="2" type="pic"/>
          </p:nvPr>
        </p:nvSpPr>
        <p:spPr>
          <a:xfrm>
            <a:off x="539354" y="1152175"/>
            <a:ext cx="1062900" cy="1063500"/>
          </a:xfrm>
          <a:prstGeom prst="rect">
            <a:avLst/>
          </a:prstGeom>
          <a:solidFill>
            <a:srgbClr val="B0B6BF"/>
          </a:solidFill>
          <a:ln>
            <a:noFill/>
          </a:ln>
        </p:spPr>
      </p:sp>
      <p:sp>
        <p:nvSpPr>
          <p:cNvPr id="375" name="Google Shape;375;p52"/>
          <p:cNvSpPr txBox="1"/>
          <p:nvPr>
            <p:ph idx="1" type="body"/>
          </p:nvPr>
        </p:nvSpPr>
        <p:spPr>
          <a:xfrm>
            <a:off x="536972" y="2389233"/>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76" name="Google Shape;376;p52"/>
          <p:cNvSpPr/>
          <p:nvPr>
            <p:ph idx="3" type="pic"/>
          </p:nvPr>
        </p:nvSpPr>
        <p:spPr>
          <a:xfrm>
            <a:off x="1939622" y="1152175"/>
            <a:ext cx="1062900" cy="1063500"/>
          </a:xfrm>
          <a:prstGeom prst="rect">
            <a:avLst/>
          </a:prstGeom>
          <a:solidFill>
            <a:srgbClr val="B0B6BF"/>
          </a:solidFill>
          <a:ln>
            <a:noFill/>
          </a:ln>
        </p:spPr>
      </p:sp>
      <p:sp>
        <p:nvSpPr>
          <p:cNvPr id="377" name="Google Shape;377;p52"/>
          <p:cNvSpPr txBox="1"/>
          <p:nvPr>
            <p:ph idx="4" type="body"/>
          </p:nvPr>
        </p:nvSpPr>
        <p:spPr>
          <a:xfrm>
            <a:off x="1939528" y="2389233"/>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78" name="Google Shape;378;p52"/>
          <p:cNvSpPr/>
          <p:nvPr>
            <p:ph idx="5" type="pic"/>
          </p:nvPr>
        </p:nvSpPr>
        <p:spPr>
          <a:xfrm>
            <a:off x="3339889" y="1152175"/>
            <a:ext cx="1062900" cy="1063500"/>
          </a:xfrm>
          <a:prstGeom prst="rect">
            <a:avLst/>
          </a:prstGeom>
          <a:solidFill>
            <a:srgbClr val="B0B6BF"/>
          </a:solidFill>
          <a:ln>
            <a:noFill/>
          </a:ln>
        </p:spPr>
      </p:sp>
      <p:sp>
        <p:nvSpPr>
          <p:cNvPr id="379" name="Google Shape;379;p52"/>
          <p:cNvSpPr txBox="1"/>
          <p:nvPr>
            <p:ph idx="6" type="body"/>
          </p:nvPr>
        </p:nvSpPr>
        <p:spPr>
          <a:xfrm>
            <a:off x="3339703" y="2389234"/>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80" name="Google Shape;380;p52"/>
          <p:cNvSpPr/>
          <p:nvPr>
            <p:ph idx="7" type="pic"/>
          </p:nvPr>
        </p:nvSpPr>
        <p:spPr>
          <a:xfrm>
            <a:off x="4740158" y="1152175"/>
            <a:ext cx="1062900" cy="1063500"/>
          </a:xfrm>
          <a:prstGeom prst="rect">
            <a:avLst/>
          </a:prstGeom>
          <a:solidFill>
            <a:srgbClr val="B0B6BF"/>
          </a:solidFill>
          <a:ln>
            <a:noFill/>
          </a:ln>
        </p:spPr>
      </p:sp>
      <p:sp>
        <p:nvSpPr>
          <p:cNvPr id="381" name="Google Shape;381;p52"/>
          <p:cNvSpPr txBox="1"/>
          <p:nvPr>
            <p:ph idx="8" type="body"/>
          </p:nvPr>
        </p:nvSpPr>
        <p:spPr>
          <a:xfrm>
            <a:off x="4739878" y="2389234"/>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82" name="Google Shape;382;p52"/>
          <p:cNvSpPr/>
          <p:nvPr>
            <p:ph idx="9" type="pic"/>
          </p:nvPr>
        </p:nvSpPr>
        <p:spPr>
          <a:xfrm>
            <a:off x="6140426" y="1152175"/>
            <a:ext cx="1062900" cy="1063500"/>
          </a:xfrm>
          <a:prstGeom prst="rect">
            <a:avLst/>
          </a:prstGeom>
          <a:solidFill>
            <a:srgbClr val="B0B6BF"/>
          </a:solidFill>
          <a:ln>
            <a:noFill/>
          </a:ln>
        </p:spPr>
      </p:sp>
      <p:sp>
        <p:nvSpPr>
          <p:cNvPr id="383" name="Google Shape;383;p52"/>
          <p:cNvSpPr txBox="1"/>
          <p:nvPr>
            <p:ph idx="13" type="body"/>
          </p:nvPr>
        </p:nvSpPr>
        <p:spPr>
          <a:xfrm>
            <a:off x="6140053" y="2389233"/>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84" name="Google Shape;384;p52"/>
          <p:cNvSpPr/>
          <p:nvPr>
            <p:ph idx="14" type="pic"/>
          </p:nvPr>
        </p:nvSpPr>
        <p:spPr>
          <a:xfrm>
            <a:off x="7540692" y="1152175"/>
            <a:ext cx="1062900" cy="1063500"/>
          </a:xfrm>
          <a:prstGeom prst="rect">
            <a:avLst/>
          </a:prstGeom>
          <a:solidFill>
            <a:srgbClr val="B0B6BF"/>
          </a:solidFill>
          <a:ln>
            <a:noFill/>
          </a:ln>
        </p:spPr>
      </p:sp>
      <p:sp>
        <p:nvSpPr>
          <p:cNvPr id="385" name="Google Shape;385;p52"/>
          <p:cNvSpPr txBox="1"/>
          <p:nvPr>
            <p:ph idx="15" type="body"/>
          </p:nvPr>
        </p:nvSpPr>
        <p:spPr>
          <a:xfrm>
            <a:off x="7540691" y="2389234"/>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attern">
  <p:cSld name="Divider – Pattern">
    <p:bg>
      <p:bgPr>
        <a:solidFill>
          <a:schemeClr val="dk2"/>
        </a:solidFill>
      </p:bgPr>
    </p:bg>
    <p:spTree>
      <p:nvGrpSpPr>
        <p:cNvPr id="386" name="Shape 386"/>
        <p:cNvGrpSpPr/>
        <p:nvPr/>
      </p:nvGrpSpPr>
      <p:grpSpPr>
        <a:xfrm>
          <a:off x="0" y="0"/>
          <a:ext cx="0" cy="0"/>
          <a:chOff x="0" y="0"/>
          <a:chExt cx="0" cy="0"/>
        </a:xfrm>
      </p:grpSpPr>
      <p:sp>
        <p:nvSpPr>
          <p:cNvPr id="387" name="Google Shape;387;p53"/>
          <p:cNvSpPr txBox="1"/>
          <p:nvPr>
            <p:ph type="ctrTitle"/>
          </p:nvPr>
        </p:nvSpPr>
        <p:spPr>
          <a:xfrm>
            <a:off x="504900" y="3878875"/>
            <a:ext cx="3197700" cy="692700"/>
          </a:xfrm>
          <a:prstGeom prst="rect">
            <a:avLst/>
          </a:prstGeom>
          <a:noFill/>
          <a:ln>
            <a:noFill/>
          </a:ln>
        </p:spPr>
        <p:txBody>
          <a:bodyPr anchorCtr="0" anchor="b" bIns="0" lIns="0" spcFirstLastPara="1" rIns="0" wrap="square" tIns="0">
            <a:spAutoFit/>
          </a:bodyPr>
          <a:lstStyle>
            <a:lvl1pPr lvl="0" rtl="0" algn="l">
              <a:lnSpc>
                <a:spcPct val="100000"/>
              </a:lnSpc>
              <a:spcBef>
                <a:spcPts val="0"/>
              </a:spcBef>
              <a:spcAft>
                <a:spcPts val="0"/>
              </a:spcAft>
              <a:buClr>
                <a:schemeClr val="lt1"/>
              </a:buClr>
              <a:buSzPts val="4500"/>
              <a:buFont typeface="Space Grotesk"/>
              <a:buNone/>
              <a:defRPr sz="4500">
                <a:solidFill>
                  <a:schemeClr val="lt1"/>
                </a:solidFill>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388" name="Google Shape;388;p53"/>
          <p:cNvPicPr preferRelativeResize="0"/>
          <p:nvPr/>
        </p:nvPicPr>
        <p:blipFill rotWithShape="1">
          <a:blip r:embed="rId2">
            <a:alphaModFix/>
          </a:blip>
          <a:srcRect b="0" l="0" r="0" t="0"/>
          <a:stretch/>
        </p:blipFill>
        <p:spPr>
          <a:xfrm>
            <a:off x="4000500" y="0"/>
            <a:ext cx="5142213" cy="5142213"/>
          </a:xfrm>
          <a:prstGeom prst="rect">
            <a:avLst/>
          </a:prstGeom>
          <a:noFill/>
          <a:ln>
            <a:noFill/>
          </a:ln>
        </p:spPr>
      </p:pic>
    </p:spTree>
  </p:cSld>
  <p:clrMapOvr>
    <a:masterClrMapping/>
  </p:clrMapOvr>
  <p:extLst>
    <p:ext uri="{DCECCB84-F9BA-43D5-87BE-67443E8EF086}">
      <p15:sldGuideLst>
        <p15:guide id="1" pos="170">
          <p15:clr>
            <a:srgbClr val="9FCC3B"/>
          </p15:clr>
        </p15:guide>
        <p15:guide id="2" orient="horz" pos="170">
          <p15:clr>
            <a:srgbClr val="9FCC3B"/>
          </p15:clr>
        </p15:guide>
        <p15:guide id="3" pos="5589">
          <p15:clr>
            <a:srgbClr val="9FCC3B"/>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late – Dark (Blue), Boilerplate">
  <p:cSld name="End plate – Dark (Blue), Boilerplate">
    <p:bg>
      <p:bgPr>
        <a:solidFill>
          <a:schemeClr val="dk2"/>
        </a:solidFill>
      </p:bgPr>
    </p:bg>
    <p:spTree>
      <p:nvGrpSpPr>
        <p:cNvPr id="389" name="Shape 389"/>
        <p:cNvGrpSpPr/>
        <p:nvPr/>
      </p:nvGrpSpPr>
      <p:grpSpPr>
        <a:xfrm>
          <a:off x="0" y="0"/>
          <a:ext cx="0" cy="0"/>
          <a:chOff x="0" y="0"/>
          <a:chExt cx="0" cy="0"/>
        </a:xfrm>
      </p:grpSpPr>
      <p:pic>
        <p:nvPicPr>
          <p:cNvPr descr="Egen Logo" id="390" name="Google Shape;390;p54"/>
          <p:cNvPicPr preferRelativeResize="0"/>
          <p:nvPr/>
        </p:nvPicPr>
        <p:blipFill rotWithShape="1">
          <a:blip r:embed="rId2">
            <a:alphaModFix/>
          </a:blip>
          <a:srcRect b="0" l="0" r="0" t="0"/>
          <a:stretch/>
        </p:blipFill>
        <p:spPr>
          <a:xfrm>
            <a:off x="2952000" y="1625839"/>
            <a:ext cx="3239190" cy="1103349"/>
          </a:xfrm>
          <a:prstGeom prst="rect">
            <a:avLst/>
          </a:prstGeom>
          <a:noFill/>
          <a:ln>
            <a:noFill/>
          </a:ln>
        </p:spPr>
      </p:pic>
      <p:sp>
        <p:nvSpPr>
          <p:cNvPr id="391" name="Google Shape;391;p54"/>
          <p:cNvSpPr txBox="1"/>
          <p:nvPr>
            <p:ph idx="1" type="body"/>
          </p:nvPr>
        </p:nvSpPr>
        <p:spPr>
          <a:xfrm>
            <a:off x="531940" y="3517661"/>
            <a:ext cx="3870900" cy="9240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400"/>
              </a:spcBef>
              <a:spcAft>
                <a:spcPts val="0"/>
              </a:spcAft>
              <a:buClr>
                <a:schemeClr val="lt1"/>
              </a:buClr>
              <a:buSzPts val="900"/>
              <a:buNone/>
              <a:defRPr sz="900">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lt1"/>
              </a:buClr>
              <a:buSzPts val="1400"/>
              <a:buNone/>
              <a:defRPr/>
            </a:lvl2pPr>
            <a:lvl3pPr indent="-317500" lvl="2" marL="1371600" rtl="0" algn="l">
              <a:lnSpc>
                <a:spcPct val="120000"/>
              </a:lnSpc>
              <a:spcBef>
                <a:spcPts val="900"/>
              </a:spcBef>
              <a:spcAft>
                <a:spcPts val="0"/>
              </a:spcAft>
              <a:buClr>
                <a:schemeClr val="lt1"/>
              </a:buClr>
              <a:buSzPts val="1400"/>
              <a:buChar char="•"/>
              <a:defRPr/>
            </a:lvl3pPr>
            <a:lvl4pPr indent="-317500" lvl="3" marL="1828800" rtl="0" algn="l">
              <a:lnSpc>
                <a:spcPct val="120000"/>
              </a:lnSpc>
              <a:spcBef>
                <a:spcPts val="500"/>
              </a:spcBef>
              <a:spcAft>
                <a:spcPts val="0"/>
              </a:spcAft>
              <a:buClr>
                <a:schemeClr val="lt1"/>
              </a:buClr>
              <a:buSzPts val="1400"/>
              <a:buChar char="–"/>
              <a:defRPr/>
            </a:lvl4pPr>
            <a:lvl5pPr indent="-317500" lvl="4" marL="2286000" rtl="0" algn="l">
              <a:lnSpc>
                <a:spcPct val="120000"/>
              </a:lnSpc>
              <a:spcBef>
                <a:spcPts val="50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54"/>
          <p:cNvSpPr txBox="1"/>
          <p:nvPr>
            <p:ph idx="2" type="body"/>
          </p:nvPr>
        </p:nvSpPr>
        <p:spPr>
          <a:xfrm>
            <a:off x="4766994" y="3517661"/>
            <a:ext cx="3836400" cy="9240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1400"/>
              </a:spcBef>
              <a:spcAft>
                <a:spcPts val="0"/>
              </a:spcAft>
              <a:buClr>
                <a:schemeClr val="lt1"/>
              </a:buClr>
              <a:buSzPts val="1100"/>
              <a:buNone/>
              <a:defRPr sz="1100">
                <a:latin typeface="Space Grotesk SemiBold"/>
                <a:ea typeface="Space Grotesk SemiBold"/>
                <a:cs typeface="Space Grotesk SemiBold"/>
                <a:sym typeface="Space Grotesk SemiBold"/>
              </a:defRPr>
            </a:lvl1pPr>
            <a:lvl2pPr indent="-228600" lvl="1" marL="914400" rtl="0" algn="l">
              <a:lnSpc>
                <a:spcPct val="120000"/>
              </a:lnSpc>
              <a:spcBef>
                <a:spcPts val="700"/>
              </a:spcBef>
              <a:spcAft>
                <a:spcPts val="0"/>
              </a:spcAft>
              <a:buClr>
                <a:schemeClr val="lt1"/>
              </a:buClr>
              <a:buSzPts val="1400"/>
              <a:buNone/>
              <a:defRPr/>
            </a:lvl2pPr>
            <a:lvl3pPr indent="-317500" lvl="2" marL="1371600" rtl="0" algn="l">
              <a:lnSpc>
                <a:spcPct val="120000"/>
              </a:lnSpc>
              <a:spcBef>
                <a:spcPts val="900"/>
              </a:spcBef>
              <a:spcAft>
                <a:spcPts val="0"/>
              </a:spcAft>
              <a:buClr>
                <a:schemeClr val="lt1"/>
              </a:buClr>
              <a:buSzPts val="1400"/>
              <a:buChar char="•"/>
              <a:defRPr/>
            </a:lvl3pPr>
            <a:lvl4pPr indent="-317500" lvl="3" marL="1828800" rtl="0" algn="l">
              <a:lnSpc>
                <a:spcPct val="120000"/>
              </a:lnSpc>
              <a:spcBef>
                <a:spcPts val="500"/>
              </a:spcBef>
              <a:spcAft>
                <a:spcPts val="0"/>
              </a:spcAft>
              <a:buClr>
                <a:schemeClr val="lt1"/>
              </a:buClr>
              <a:buSzPts val="1400"/>
              <a:buChar char="–"/>
              <a:defRPr/>
            </a:lvl4pPr>
            <a:lvl5pPr indent="-317500" lvl="4" marL="2286000" rtl="0" algn="l">
              <a:lnSpc>
                <a:spcPct val="120000"/>
              </a:lnSpc>
              <a:spcBef>
                <a:spcPts val="50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 Dark">
  <p:cSld name="Quote (2) – Dark">
    <p:bg>
      <p:bgPr>
        <a:solidFill>
          <a:schemeClr val="dk2"/>
        </a:solidFill>
      </p:bgPr>
    </p:bg>
    <p:spTree>
      <p:nvGrpSpPr>
        <p:cNvPr id="393" name="Shape 393"/>
        <p:cNvGrpSpPr/>
        <p:nvPr/>
      </p:nvGrpSpPr>
      <p:grpSpPr>
        <a:xfrm>
          <a:off x="0" y="0"/>
          <a:ext cx="0" cy="0"/>
          <a:chOff x="0" y="0"/>
          <a:chExt cx="0" cy="0"/>
        </a:xfrm>
      </p:grpSpPr>
      <p:sp>
        <p:nvSpPr>
          <p:cNvPr id="394" name="Google Shape;394;p55"/>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5"/>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96" name="Google Shape;396;p55"/>
          <p:cNvSpPr txBox="1"/>
          <p:nvPr>
            <p:ph type="title"/>
          </p:nvPr>
        </p:nvSpPr>
        <p:spPr>
          <a:xfrm>
            <a:off x="2274526" y="534600"/>
            <a:ext cx="3865500" cy="8271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2"/>
              </a:buClr>
              <a:buSzPts val="3300"/>
              <a:buFont typeface="Space Grotesk SemiBold"/>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descr="Quotation mark" id="397" name="Google Shape;397;p55"/>
          <p:cNvPicPr preferRelativeResize="0"/>
          <p:nvPr/>
        </p:nvPicPr>
        <p:blipFill rotWithShape="1">
          <a:blip r:embed="rId2">
            <a:alphaModFix/>
          </a:blip>
          <a:srcRect b="0" l="0" r="0" t="0"/>
          <a:stretch/>
        </p:blipFill>
        <p:spPr>
          <a:xfrm>
            <a:off x="539354" y="401804"/>
            <a:ext cx="1349662" cy="991920"/>
          </a:xfrm>
          <a:prstGeom prst="rect">
            <a:avLst/>
          </a:prstGeom>
          <a:noFill/>
          <a:ln>
            <a:noFill/>
          </a:ln>
        </p:spPr>
      </p:pic>
      <p:sp>
        <p:nvSpPr>
          <p:cNvPr id="398" name="Google Shape;398;p55"/>
          <p:cNvSpPr txBox="1"/>
          <p:nvPr>
            <p:ph idx="1" type="body"/>
          </p:nvPr>
        </p:nvSpPr>
        <p:spPr>
          <a:xfrm>
            <a:off x="2238704" y="1706400"/>
            <a:ext cx="2855400" cy="2703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400"/>
              </a:spcBef>
              <a:spcAft>
                <a:spcPts val="0"/>
              </a:spcAft>
              <a:buClr>
                <a:schemeClr val="lt1"/>
              </a:buClr>
              <a:buSzPts val="1100"/>
              <a:buNone/>
              <a:defRPr sz="1100">
                <a:latin typeface="Space Grotesk"/>
                <a:ea typeface="Space Grotesk"/>
                <a:cs typeface="Space Grotesk"/>
                <a:sym typeface="Space Grotesk"/>
              </a:defRPr>
            </a:lvl1pPr>
            <a:lvl2pPr indent="-228600" lvl="1" marL="914400" rtl="0" algn="l">
              <a:lnSpc>
                <a:spcPct val="120000"/>
              </a:lnSpc>
              <a:spcBef>
                <a:spcPts val="900"/>
              </a:spcBef>
              <a:spcAft>
                <a:spcPts val="0"/>
              </a:spcAft>
              <a:buClr>
                <a:srgbClr val="0DFFAE"/>
              </a:buClr>
              <a:buSzPts val="1500"/>
              <a:buNone/>
              <a:defRPr sz="1500">
                <a:solidFill>
                  <a:srgbClr val="0DFFAE"/>
                </a:solidFill>
                <a:latin typeface="Space Grotesk SemiBold"/>
                <a:ea typeface="Space Grotesk SemiBold"/>
                <a:cs typeface="Space Grotesk SemiBold"/>
                <a:sym typeface="Space Grotesk SemiBold"/>
              </a:defRPr>
            </a:lvl2pPr>
            <a:lvl3pPr indent="-228600" lvl="2" marL="1371600" rtl="0" algn="l">
              <a:lnSpc>
                <a:spcPct val="120000"/>
              </a:lnSpc>
              <a:spcBef>
                <a:spcPts val="0"/>
              </a:spcBef>
              <a:spcAft>
                <a:spcPts val="0"/>
              </a:spcAft>
              <a:buClr>
                <a:schemeClr val="lt1"/>
              </a:buClr>
              <a:buSzPts val="900"/>
              <a:buNone/>
              <a:defRPr sz="900"/>
            </a:lvl3pPr>
            <a:lvl4pPr indent="-228600" lvl="3" marL="1828800" rtl="0" algn="l">
              <a:lnSpc>
                <a:spcPct val="120000"/>
              </a:lnSpc>
              <a:spcBef>
                <a:spcPts val="0"/>
              </a:spcBef>
              <a:spcAft>
                <a:spcPts val="0"/>
              </a:spcAft>
              <a:buClr>
                <a:schemeClr val="lt1"/>
              </a:buClr>
              <a:buSzPts val="900"/>
              <a:buNone/>
              <a:defRPr sz="900">
                <a:latin typeface="Space Grotesk SemiBold"/>
                <a:ea typeface="Space Grotesk SemiBold"/>
                <a:cs typeface="Space Grotesk SemiBold"/>
                <a:sym typeface="Space Grotesk SemiBold"/>
              </a:defRPr>
            </a:lvl4pPr>
            <a:lvl5pPr indent="-317500" lvl="4" marL="2286000" rtl="0" algn="l">
              <a:lnSpc>
                <a:spcPct val="120000"/>
              </a:lnSpc>
              <a:spcBef>
                <a:spcPts val="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9" name="Google Shape;399;p55"/>
          <p:cNvSpPr txBox="1"/>
          <p:nvPr>
            <p:ph idx="2" type="body"/>
          </p:nvPr>
        </p:nvSpPr>
        <p:spPr>
          <a:xfrm>
            <a:off x="5740619" y="1706400"/>
            <a:ext cx="2855400" cy="2703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400"/>
              </a:spcBef>
              <a:spcAft>
                <a:spcPts val="0"/>
              </a:spcAft>
              <a:buClr>
                <a:schemeClr val="lt1"/>
              </a:buClr>
              <a:buSzPts val="1100"/>
              <a:buNone/>
              <a:defRPr sz="1100">
                <a:latin typeface="Space Grotesk"/>
                <a:ea typeface="Space Grotesk"/>
                <a:cs typeface="Space Grotesk"/>
                <a:sym typeface="Space Grotesk"/>
              </a:defRPr>
            </a:lvl1pPr>
            <a:lvl2pPr indent="-228600" lvl="1" marL="914400" rtl="0" algn="l">
              <a:lnSpc>
                <a:spcPct val="120000"/>
              </a:lnSpc>
              <a:spcBef>
                <a:spcPts val="900"/>
              </a:spcBef>
              <a:spcAft>
                <a:spcPts val="0"/>
              </a:spcAft>
              <a:buClr>
                <a:srgbClr val="0DFFAE"/>
              </a:buClr>
              <a:buSzPts val="1500"/>
              <a:buNone/>
              <a:defRPr sz="1500">
                <a:solidFill>
                  <a:srgbClr val="0DFFAE"/>
                </a:solidFill>
                <a:latin typeface="Space Grotesk SemiBold"/>
                <a:ea typeface="Space Grotesk SemiBold"/>
                <a:cs typeface="Space Grotesk SemiBold"/>
                <a:sym typeface="Space Grotesk SemiBold"/>
              </a:defRPr>
            </a:lvl2pPr>
            <a:lvl3pPr indent="-228600" lvl="2" marL="1371600" rtl="0" algn="l">
              <a:lnSpc>
                <a:spcPct val="120000"/>
              </a:lnSpc>
              <a:spcBef>
                <a:spcPts val="0"/>
              </a:spcBef>
              <a:spcAft>
                <a:spcPts val="0"/>
              </a:spcAft>
              <a:buClr>
                <a:schemeClr val="lt1"/>
              </a:buClr>
              <a:buSzPts val="900"/>
              <a:buNone/>
              <a:defRPr sz="900"/>
            </a:lvl3pPr>
            <a:lvl4pPr indent="-228600" lvl="3" marL="1828800" rtl="0" algn="l">
              <a:lnSpc>
                <a:spcPct val="120000"/>
              </a:lnSpc>
              <a:spcBef>
                <a:spcPts val="0"/>
              </a:spcBef>
              <a:spcAft>
                <a:spcPts val="0"/>
              </a:spcAft>
              <a:buClr>
                <a:schemeClr val="lt1"/>
              </a:buClr>
              <a:buSzPts val="900"/>
              <a:buNone/>
              <a:defRPr sz="900">
                <a:latin typeface="Space Grotesk SemiBold"/>
                <a:ea typeface="Space Grotesk SemiBold"/>
                <a:cs typeface="Space Grotesk SemiBold"/>
                <a:sym typeface="Space Grotesk SemiBold"/>
              </a:defRPr>
            </a:lvl4pPr>
            <a:lvl5pPr indent="-317500" lvl="4" marL="2286000" rtl="0" algn="l">
              <a:lnSpc>
                <a:spcPct val="120000"/>
              </a:lnSpc>
              <a:spcBef>
                <a:spcPts val="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attern">
  <p:cSld name="Title – Image, Pattern">
    <p:spTree>
      <p:nvGrpSpPr>
        <p:cNvPr id="405" name="Shape 405"/>
        <p:cNvGrpSpPr/>
        <p:nvPr/>
      </p:nvGrpSpPr>
      <p:grpSpPr>
        <a:xfrm>
          <a:off x="0" y="0"/>
          <a:ext cx="0" cy="0"/>
          <a:chOff x="0" y="0"/>
          <a:chExt cx="0" cy="0"/>
        </a:xfrm>
      </p:grpSpPr>
      <p:sp>
        <p:nvSpPr>
          <p:cNvPr id="406" name="Google Shape;406;p57"/>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07" name="Google Shape;407;p57"/>
          <p:cNvSpPr/>
          <p:nvPr/>
        </p:nvSpPr>
        <p:spPr>
          <a:xfrm>
            <a:off x="6840141" y="0"/>
            <a:ext cx="23037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pace Grotesk"/>
              <a:ea typeface="Space Grotesk"/>
              <a:cs typeface="Space Grotesk"/>
              <a:sym typeface="Space Grotesk"/>
            </a:endParaRPr>
          </a:p>
        </p:txBody>
      </p:sp>
      <p:pic>
        <p:nvPicPr>
          <p:cNvPr id="408" name="Google Shape;408;p57"/>
          <p:cNvPicPr preferRelativeResize="0"/>
          <p:nvPr/>
        </p:nvPicPr>
        <p:blipFill rotWithShape="1">
          <a:blip r:embed="rId2">
            <a:alphaModFix/>
          </a:blip>
          <a:srcRect b="50169" l="0" r="78156" t="0"/>
          <a:stretch/>
        </p:blipFill>
        <p:spPr>
          <a:xfrm>
            <a:off x="7110077" y="269554"/>
            <a:ext cx="2033925" cy="4601290"/>
          </a:xfrm>
          <a:prstGeom prst="rect">
            <a:avLst/>
          </a:prstGeom>
          <a:noFill/>
          <a:ln>
            <a:noFill/>
          </a:ln>
        </p:spPr>
      </p:pic>
      <p:sp>
        <p:nvSpPr>
          <p:cNvPr id="409" name="Google Shape;409;p57"/>
          <p:cNvSpPr txBox="1"/>
          <p:nvPr>
            <p:ph type="title"/>
          </p:nvPr>
        </p:nvSpPr>
        <p:spPr>
          <a:xfrm>
            <a:off x="515700" y="399600"/>
            <a:ext cx="59877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0" name="Google Shape;410;p57"/>
          <p:cNvSpPr/>
          <p:nvPr>
            <p:ph idx="2" type="pic"/>
          </p:nvPr>
        </p:nvSpPr>
        <p:spPr>
          <a:xfrm>
            <a:off x="7110077" y="1202635"/>
            <a:ext cx="2034000" cy="3667800"/>
          </a:xfrm>
          <a:prstGeom prst="rect">
            <a:avLst/>
          </a:prstGeom>
          <a:solidFill>
            <a:srgbClr val="B0B6BF"/>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1" name="Shape 411"/>
        <p:cNvGrpSpPr/>
        <p:nvPr/>
      </p:nvGrpSpPr>
      <p:grpSpPr>
        <a:xfrm>
          <a:off x="0" y="0"/>
          <a:ext cx="0" cy="0"/>
          <a:chOff x="0" y="0"/>
          <a:chExt cx="0" cy="0"/>
        </a:xfrm>
      </p:grpSpPr>
      <p:sp>
        <p:nvSpPr>
          <p:cNvPr id="412" name="Google Shape;412;p58"/>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13" name="Google Shape;413;p58"/>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14" name="Google Shape;414;p58"/>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attern (B)">
  <p:cSld name="Title – Image, Pattern (B)">
    <p:spTree>
      <p:nvGrpSpPr>
        <p:cNvPr id="415" name="Shape 415"/>
        <p:cNvGrpSpPr/>
        <p:nvPr/>
      </p:nvGrpSpPr>
      <p:grpSpPr>
        <a:xfrm>
          <a:off x="0" y="0"/>
          <a:ext cx="0" cy="0"/>
          <a:chOff x="0" y="0"/>
          <a:chExt cx="0" cy="0"/>
        </a:xfrm>
      </p:grpSpPr>
      <p:sp>
        <p:nvSpPr>
          <p:cNvPr id="416" name="Google Shape;416;p59"/>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17" name="Google Shape;417;p59"/>
          <p:cNvSpPr/>
          <p:nvPr/>
        </p:nvSpPr>
        <p:spPr>
          <a:xfrm>
            <a:off x="6840141" y="0"/>
            <a:ext cx="23037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pace Grotesk"/>
              <a:ea typeface="Space Grotesk"/>
              <a:cs typeface="Space Grotesk"/>
              <a:sym typeface="Space Grotesk"/>
            </a:endParaRPr>
          </a:p>
        </p:txBody>
      </p:sp>
      <p:pic>
        <p:nvPicPr>
          <p:cNvPr id="418" name="Google Shape;418;p59"/>
          <p:cNvPicPr preferRelativeResize="0"/>
          <p:nvPr/>
        </p:nvPicPr>
        <p:blipFill rotWithShape="1">
          <a:blip r:embed="rId2">
            <a:alphaModFix/>
          </a:blip>
          <a:srcRect b="14731" l="199" r="62137" t="68"/>
          <a:stretch/>
        </p:blipFill>
        <p:spPr>
          <a:xfrm>
            <a:off x="7110141" y="270000"/>
            <a:ext cx="2033856" cy="4600850"/>
          </a:xfrm>
          <a:prstGeom prst="rect">
            <a:avLst/>
          </a:prstGeom>
          <a:noFill/>
          <a:ln>
            <a:noFill/>
          </a:ln>
        </p:spPr>
      </p:pic>
      <p:sp>
        <p:nvSpPr>
          <p:cNvPr id="419" name="Google Shape;419;p59"/>
          <p:cNvSpPr txBox="1"/>
          <p:nvPr>
            <p:ph type="title"/>
          </p:nvPr>
        </p:nvSpPr>
        <p:spPr>
          <a:xfrm>
            <a:off x="515700" y="399600"/>
            <a:ext cx="59877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0" name="Google Shape;420;p59"/>
          <p:cNvSpPr/>
          <p:nvPr>
            <p:ph idx="2" type="pic"/>
          </p:nvPr>
        </p:nvSpPr>
        <p:spPr>
          <a:xfrm>
            <a:off x="7110077" y="1202635"/>
            <a:ext cx="2034000" cy="3667800"/>
          </a:xfrm>
          <a:prstGeom prst="rect">
            <a:avLst/>
          </a:prstGeom>
          <a:solidFill>
            <a:srgbClr val="B0B6BF"/>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t Subtitle">
  <p:cSld name="Title Only w/t Subtitle">
    <p:spTree>
      <p:nvGrpSpPr>
        <p:cNvPr id="421" name="Shape 421"/>
        <p:cNvGrpSpPr/>
        <p:nvPr/>
      </p:nvGrpSpPr>
      <p:grpSpPr>
        <a:xfrm>
          <a:off x="0" y="0"/>
          <a:ext cx="0" cy="0"/>
          <a:chOff x="0" y="0"/>
          <a:chExt cx="0" cy="0"/>
        </a:xfrm>
      </p:grpSpPr>
      <p:sp>
        <p:nvSpPr>
          <p:cNvPr id="422" name="Google Shape;422;p60"/>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23" name="Google Shape;423;p60"/>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24" name="Google Shape;424;p60"/>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5" name="Google Shape;425;p60"/>
          <p:cNvSpPr txBox="1"/>
          <p:nvPr>
            <p:ph idx="1" type="body"/>
          </p:nvPr>
        </p:nvSpPr>
        <p:spPr>
          <a:xfrm>
            <a:off x="525122" y="701905"/>
            <a:ext cx="8087700" cy="426000"/>
          </a:xfrm>
          <a:prstGeom prst="rect">
            <a:avLst/>
          </a:prstGeom>
          <a:noFill/>
          <a:ln>
            <a:noFill/>
          </a:ln>
        </p:spPr>
        <p:txBody>
          <a:bodyPr anchorCtr="0" anchor="t" bIns="0" lIns="0" spcFirstLastPara="1" rIns="0" wrap="square" tIns="216025">
            <a:spAutoFit/>
          </a:bodyPr>
          <a:lstStyle>
            <a:lvl1pPr indent="-228600" lvl="0" marL="457200" rtl="0" algn="l">
              <a:lnSpc>
                <a:spcPct val="100000"/>
              </a:lnSpc>
              <a:spcBef>
                <a:spcPts val="1400"/>
              </a:spcBef>
              <a:spcAft>
                <a:spcPts val="0"/>
              </a:spcAft>
              <a:buClr>
                <a:schemeClr val="dk1"/>
              </a:buClr>
              <a:buSzPts val="1400"/>
              <a:buNone/>
              <a:defRPr>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nd Level Heading">
  <p:cSld name="Title Only, 2nd Level Heading">
    <p:spTree>
      <p:nvGrpSpPr>
        <p:cNvPr id="426" name="Shape 426"/>
        <p:cNvGrpSpPr/>
        <p:nvPr/>
      </p:nvGrpSpPr>
      <p:grpSpPr>
        <a:xfrm>
          <a:off x="0" y="0"/>
          <a:ext cx="0" cy="0"/>
          <a:chOff x="0" y="0"/>
          <a:chExt cx="0" cy="0"/>
        </a:xfrm>
      </p:grpSpPr>
      <p:sp>
        <p:nvSpPr>
          <p:cNvPr id="427" name="Google Shape;427;p61"/>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28" name="Google Shape;428;p61"/>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29" name="Google Shape;429;p61"/>
          <p:cNvSpPr txBox="1"/>
          <p:nvPr>
            <p:ph idx="1" type="body"/>
          </p:nvPr>
        </p:nvSpPr>
        <p:spPr>
          <a:xfrm>
            <a:off x="516635" y="378000"/>
            <a:ext cx="2503800" cy="161700"/>
          </a:xfrm>
          <a:prstGeom prst="rect">
            <a:avLst/>
          </a:prstGeom>
          <a:noFill/>
          <a:ln>
            <a:noFill/>
          </a:ln>
        </p:spPr>
        <p:txBody>
          <a:bodyPr anchorCtr="0" anchor="b" bIns="0" lIns="0" spcFirstLastPara="1" rIns="0" wrap="square" tIns="0">
            <a:spAutoFit/>
          </a:bodyPr>
          <a:lstStyle>
            <a:lvl1pPr indent="-228600" lvl="0" marL="457200" rtl="0" algn="l">
              <a:lnSpc>
                <a:spcPct val="100000"/>
              </a:lnSpc>
              <a:spcBef>
                <a:spcPts val="1400"/>
              </a:spcBef>
              <a:spcAft>
                <a:spcPts val="0"/>
              </a:spcAft>
              <a:buClr>
                <a:schemeClr val="accent1"/>
              </a:buClr>
              <a:buSzPts val="1100"/>
              <a:buNone/>
              <a:defRPr b="1" sz="1100" cap="none">
                <a:solidFill>
                  <a:schemeClr val="accent1"/>
                </a:solidFill>
                <a:latin typeface="Space Mono"/>
                <a:ea typeface="Space Mono"/>
                <a:cs typeface="Space Mono"/>
                <a:sym typeface="Space Mono"/>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30" name="Google Shape;430;p61"/>
          <p:cNvSpPr txBox="1"/>
          <p:nvPr>
            <p:ph type="title"/>
          </p:nvPr>
        </p:nvSpPr>
        <p:spPr>
          <a:xfrm>
            <a:off x="516635" y="810000"/>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 Dark">
  <p:cSld name="Case Study – Dark">
    <p:spTree>
      <p:nvGrpSpPr>
        <p:cNvPr id="431" name="Shape 431"/>
        <p:cNvGrpSpPr/>
        <p:nvPr/>
      </p:nvGrpSpPr>
      <p:grpSpPr>
        <a:xfrm>
          <a:off x="0" y="0"/>
          <a:ext cx="0" cy="0"/>
          <a:chOff x="0" y="0"/>
          <a:chExt cx="0" cy="0"/>
        </a:xfrm>
      </p:grpSpPr>
      <p:sp>
        <p:nvSpPr>
          <p:cNvPr id="432" name="Google Shape;432;p62"/>
          <p:cNvSpPr/>
          <p:nvPr/>
        </p:nvSpPr>
        <p:spPr>
          <a:xfrm>
            <a:off x="3702844" y="0"/>
            <a:ext cx="54411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pace Grotesk"/>
              <a:ea typeface="Space Grotesk"/>
              <a:cs typeface="Space Grotesk"/>
              <a:sym typeface="Space Grotesk"/>
            </a:endParaRPr>
          </a:p>
        </p:txBody>
      </p:sp>
      <p:sp>
        <p:nvSpPr>
          <p:cNvPr id="433" name="Google Shape;433;p62"/>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sz="600">
                <a:solidFill>
                  <a:schemeClr val="lt1"/>
                </a:solidFill>
                <a:latin typeface="Space Grotesk"/>
                <a:ea typeface="Space Grotesk"/>
                <a:cs typeface="Space Grotesk"/>
                <a:sym typeface="Space Grotesk"/>
              </a:defRPr>
            </a:lvl1pPr>
            <a:lvl2pPr indent="0" lvl="1" marL="0" rtl="0" algn="r">
              <a:spcBef>
                <a:spcPts val="0"/>
              </a:spcBef>
              <a:buNone/>
              <a:defRPr sz="600">
                <a:solidFill>
                  <a:schemeClr val="lt1"/>
                </a:solidFill>
                <a:latin typeface="Space Grotesk"/>
                <a:ea typeface="Space Grotesk"/>
                <a:cs typeface="Space Grotesk"/>
                <a:sym typeface="Space Grotesk"/>
              </a:defRPr>
            </a:lvl2pPr>
            <a:lvl3pPr indent="0" lvl="2" marL="0" rtl="0" algn="r">
              <a:spcBef>
                <a:spcPts val="0"/>
              </a:spcBef>
              <a:buNone/>
              <a:defRPr sz="600">
                <a:solidFill>
                  <a:schemeClr val="lt1"/>
                </a:solidFill>
                <a:latin typeface="Space Grotesk"/>
                <a:ea typeface="Space Grotesk"/>
                <a:cs typeface="Space Grotesk"/>
                <a:sym typeface="Space Grotesk"/>
              </a:defRPr>
            </a:lvl3pPr>
            <a:lvl4pPr indent="0" lvl="3" marL="0" rtl="0" algn="r">
              <a:spcBef>
                <a:spcPts val="0"/>
              </a:spcBef>
              <a:buNone/>
              <a:defRPr sz="600">
                <a:solidFill>
                  <a:schemeClr val="lt1"/>
                </a:solidFill>
                <a:latin typeface="Space Grotesk"/>
                <a:ea typeface="Space Grotesk"/>
                <a:cs typeface="Space Grotesk"/>
                <a:sym typeface="Space Grotesk"/>
              </a:defRPr>
            </a:lvl4pPr>
            <a:lvl5pPr indent="0" lvl="4" marL="0" rtl="0" algn="r">
              <a:spcBef>
                <a:spcPts val="0"/>
              </a:spcBef>
              <a:buNone/>
              <a:defRPr sz="600">
                <a:solidFill>
                  <a:schemeClr val="lt1"/>
                </a:solidFill>
                <a:latin typeface="Space Grotesk"/>
                <a:ea typeface="Space Grotesk"/>
                <a:cs typeface="Space Grotesk"/>
                <a:sym typeface="Space Grotesk"/>
              </a:defRPr>
            </a:lvl5pPr>
            <a:lvl6pPr indent="0" lvl="5" marL="0" rtl="0" algn="r">
              <a:spcBef>
                <a:spcPts val="0"/>
              </a:spcBef>
              <a:buNone/>
              <a:defRPr sz="600">
                <a:solidFill>
                  <a:schemeClr val="lt1"/>
                </a:solidFill>
                <a:latin typeface="Space Grotesk"/>
                <a:ea typeface="Space Grotesk"/>
                <a:cs typeface="Space Grotesk"/>
                <a:sym typeface="Space Grotesk"/>
              </a:defRPr>
            </a:lvl6pPr>
            <a:lvl7pPr indent="0" lvl="6" marL="0" rtl="0" algn="r">
              <a:spcBef>
                <a:spcPts val="0"/>
              </a:spcBef>
              <a:buNone/>
              <a:defRPr sz="600">
                <a:solidFill>
                  <a:schemeClr val="lt1"/>
                </a:solidFill>
                <a:latin typeface="Space Grotesk"/>
                <a:ea typeface="Space Grotesk"/>
                <a:cs typeface="Space Grotesk"/>
                <a:sym typeface="Space Grotesk"/>
              </a:defRPr>
            </a:lvl7pPr>
            <a:lvl8pPr indent="0" lvl="7" marL="0" rtl="0" algn="r">
              <a:spcBef>
                <a:spcPts val="0"/>
              </a:spcBef>
              <a:buNone/>
              <a:defRPr sz="600">
                <a:solidFill>
                  <a:schemeClr val="lt1"/>
                </a:solidFill>
                <a:latin typeface="Space Grotesk"/>
                <a:ea typeface="Space Grotesk"/>
                <a:cs typeface="Space Grotesk"/>
                <a:sym typeface="Space Grotesk"/>
              </a:defRPr>
            </a:lvl8pPr>
            <a:lvl9pPr indent="0" lvl="8" marL="0" rtl="0" algn="r">
              <a:spcBef>
                <a:spcPts val="0"/>
              </a:spcBef>
              <a:buNone/>
              <a:defRPr sz="600">
                <a:solidFill>
                  <a:schemeClr val="lt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62"/>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35" name="Google Shape;435;p62"/>
          <p:cNvSpPr txBox="1"/>
          <p:nvPr>
            <p:ph idx="1" type="body"/>
          </p:nvPr>
        </p:nvSpPr>
        <p:spPr>
          <a:xfrm>
            <a:off x="516635" y="377795"/>
            <a:ext cx="2503800" cy="161700"/>
          </a:xfrm>
          <a:prstGeom prst="rect">
            <a:avLst/>
          </a:prstGeom>
          <a:noFill/>
          <a:ln>
            <a:noFill/>
          </a:ln>
        </p:spPr>
        <p:txBody>
          <a:bodyPr anchorCtr="0" anchor="b" bIns="0" lIns="0" spcFirstLastPara="1" rIns="0" wrap="square" tIns="0">
            <a:spAutoFit/>
          </a:bodyPr>
          <a:lstStyle>
            <a:lvl1pPr indent="-228600" lvl="0" marL="457200" rtl="0" algn="l">
              <a:lnSpc>
                <a:spcPct val="100000"/>
              </a:lnSpc>
              <a:spcBef>
                <a:spcPts val="1400"/>
              </a:spcBef>
              <a:spcAft>
                <a:spcPts val="0"/>
              </a:spcAft>
              <a:buClr>
                <a:schemeClr val="accent1"/>
              </a:buClr>
              <a:buSzPts val="1100"/>
              <a:buNone/>
              <a:defRPr b="1" sz="1100" cap="none">
                <a:solidFill>
                  <a:schemeClr val="accent1"/>
                </a:solidFill>
                <a:latin typeface="Space Mono"/>
                <a:ea typeface="Space Mono"/>
                <a:cs typeface="Space Mono"/>
                <a:sym typeface="Space Mono"/>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36" name="Google Shape;436;p62"/>
          <p:cNvSpPr txBox="1"/>
          <p:nvPr>
            <p:ph type="title"/>
          </p:nvPr>
        </p:nvSpPr>
        <p:spPr>
          <a:xfrm>
            <a:off x="516635" y="810000"/>
            <a:ext cx="2823000" cy="3444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2700"/>
              <a:buFont typeface="Space Grotesk SemiBold"/>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7" name="Google Shape;437;p62"/>
          <p:cNvSpPr txBox="1"/>
          <p:nvPr>
            <p:ph idx="2" type="body"/>
          </p:nvPr>
        </p:nvSpPr>
        <p:spPr>
          <a:xfrm>
            <a:off x="528976" y="1055510"/>
            <a:ext cx="2810700" cy="533100"/>
          </a:xfrm>
          <a:prstGeom prst="rect">
            <a:avLst/>
          </a:prstGeom>
          <a:noFill/>
          <a:ln>
            <a:noFill/>
          </a:ln>
        </p:spPr>
        <p:txBody>
          <a:bodyPr anchorCtr="0" anchor="t" bIns="0" lIns="0" spcFirstLastPara="1" rIns="0" wrap="square" tIns="162025">
            <a:spAutoFit/>
          </a:bodyPr>
          <a:lstStyle>
            <a:lvl1pPr indent="-228600" lvl="0" marL="457200" rtl="0" algn="l">
              <a:lnSpc>
                <a:spcPct val="100000"/>
              </a:lnSpc>
              <a:spcBef>
                <a:spcPts val="1400"/>
              </a:spcBef>
              <a:spcAft>
                <a:spcPts val="0"/>
              </a:spcAft>
              <a:buClr>
                <a:schemeClr val="dk1"/>
              </a:buClr>
              <a:buSzPts val="1200"/>
              <a:buNone/>
              <a:defRPr sz="1200">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38" name="Google Shape;438;p62"/>
          <p:cNvSpPr txBox="1"/>
          <p:nvPr>
            <p:ph idx="3" type="body"/>
          </p:nvPr>
        </p:nvSpPr>
        <p:spPr>
          <a:xfrm>
            <a:off x="524575" y="1775920"/>
            <a:ext cx="298200" cy="2769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1400"/>
              </a:spcBef>
              <a:spcAft>
                <a:spcPts val="0"/>
              </a:spcAft>
              <a:buClr>
                <a:schemeClr val="accent1"/>
              </a:buClr>
              <a:buSzPts val="1800"/>
              <a:buNone/>
              <a:defRPr sz="1800">
                <a:solidFill>
                  <a:schemeClr val="accent1"/>
                </a:solidFill>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39" name="Google Shape;439;p62"/>
          <p:cNvSpPr txBox="1"/>
          <p:nvPr>
            <p:ph idx="4" type="body"/>
          </p:nvPr>
        </p:nvSpPr>
        <p:spPr>
          <a:xfrm>
            <a:off x="902082" y="1752419"/>
            <a:ext cx="2437500" cy="324000"/>
          </a:xfrm>
          <a:prstGeom prst="rect">
            <a:avLst/>
          </a:prstGeom>
          <a:noFill/>
          <a:ln>
            <a:noFill/>
          </a:ln>
        </p:spPr>
        <p:txBody>
          <a:bodyPr anchorCtr="0" anchor="ctr" bIns="0" lIns="324050" spcFirstLastPara="1" rIns="0" wrap="square" tIns="0">
            <a:noAutofit/>
          </a:bodyPr>
          <a:lstStyle>
            <a:lvl1pPr indent="-228600" lvl="0" marL="457200" rtl="0" algn="l">
              <a:lnSpc>
                <a:spcPct val="100000"/>
              </a:lnSpc>
              <a:spcBef>
                <a:spcPts val="1400"/>
              </a:spcBef>
              <a:spcAft>
                <a:spcPts val="0"/>
              </a:spcAft>
              <a:buClr>
                <a:schemeClr val="dk1"/>
              </a:buClr>
              <a:buSzPts val="900"/>
              <a:buNone/>
              <a:defRPr sz="900"/>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0" name="Google Shape;440;p62"/>
          <p:cNvSpPr txBox="1"/>
          <p:nvPr>
            <p:ph idx="5" type="body"/>
          </p:nvPr>
        </p:nvSpPr>
        <p:spPr>
          <a:xfrm>
            <a:off x="524575" y="2130341"/>
            <a:ext cx="298200" cy="2769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1400"/>
              </a:spcBef>
              <a:spcAft>
                <a:spcPts val="0"/>
              </a:spcAft>
              <a:buClr>
                <a:schemeClr val="accent1"/>
              </a:buClr>
              <a:buSzPts val="1800"/>
              <a:buNone/>
              <a:defRPr sz="1800">
                <a:solidFill>
                  <a:schemeClr val="accent1"/>
                </a:solidFill>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1" name="Google Shape;441;p62"/>
          <p:cNvSpPr txBox="1"/>
          <p:nvPr>
            <p:ph idx="6" type="body"/>
          </p:nvPr>
        </p:nvSpPr>
        <p:spPr>
          <a:xfrm>
            <a:off x="902082" y="2106841"/>
            <a:ext cx="2437500" cy="324000"/>
          </a:xfrm>
          <a:prstGeom prst="rect">
            <a:avLst/>
          </a:prstGeom>
          <a:noFill/>
          <a:ln>
            <a:noFill/>
          </a:ln>
        </p:spPr>
        <p:txBody>
          <a:bodyPr anchorCtr="0" anchor="ctr" bIns="0" lIns="324050" spcFirstLastPara="1" rIns="0" wrap="square" tIns="0">
            <a:noAutofit/>
          </a:bodyPr>
          <a:lstStyle>
            <a:lvl1pPr indent="-228600" lvl="0" marL="457200" rtl="0" algn="l">
              <a:lnSpc>
                <a:spcPct val="100000"/>
              </a:lnSpc>
              <a:spcBef>
                <a:spcPts val="1400"/>
              </a:spcBef>
              <a:spcAft>
                <a:spcPts val="0"/>
              </a:spcAft>
              <a:buClr>
                <a:schemeClr val="dk1"/>
              </a:buClr>
              <a:buSzPts val="900"/>
              <a:buNone/>
              <a:defRPr sz="900"/>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2" name="Google Shape;442;p62"/>
          <p:cNvSpPr txBox="1"/>
          <p:nvPr>
            <p:ph idx="7" type="body"/>
          </p:nvPr>
        </p:nvSpPr>
        <p:spPr>
          <a:xfrm>
            <a:off x="524575" y="2484392"/>
            <a:ext cx="298200" cy="2769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1400"/>
              </a:spcBef>
              <a:spcAft>
                <a:spcPts val="0"/>
              </a:spcAft>
              <a:buClr>
                <a:schemeClr val="accent1"/>
              </a:buClr>
              <a:buSzPts val="1800"/>
              <a:buNone/>
              <a:defRPr sz="1800">
                <a:solidFill>
                  <a:schemeClr val="accent1"/>
                </a:solidFill>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3" name="Google Shape;443;p62"/>
          <p:cNvSpPr txBox="1"/>
          <p:nvPr>
            <p:ph idx="8" type="body"/>
          </p:nvPr>
        </p:nvSpPr>
        <p:spPr>
          <a:xfrm>
            <a:off x="902082" y="2460891"/>
            <a:ext cx="2437500" cy="324000"/>
          </a:xfrm>
          <a:prstGeom prst="rect">
            <a:avLst/>
          </a:prstGeom>
          <a:noFill/>
          <a:ln>
            <a:noFill/>
          </a:ln>
        </p:spPr>
        <p:txBody>
          <a:bodyPr anchorCtr="0" anchor="ctr" bIns="0" lIns="324050" spcFirstLastPara="1" rIns="0" wrap="square" tIns="0">
            <a:noAutofit/>
          </a:bodyPr>
          <a:lstStyle>
            <a:lvl1pPr indent="-228600" lvl="0" marL="457200" rtl="0" algn="l">
              <a:lnSpc>
                <a:spcPct val="100000"/>
              </a:lnSpc>
              <a:spcBef>
                <a:spcPts val="1400"/>
              </a:spcBef>
              <a:spcAft>
                <a:spcPts val="0"/>
              </a:spcAft>
              <a:buClr>
                <a:schemeClr val="dk1"/>
              </a:buClr>
              <a:buSzPts val="900"/>
              <a:buNone/>
              <a:defRPr sz="900"/>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4" name="Google Shape;444;p62"/>
          <p:cNvSpPr txBox="1"/>
          <p:nvPr>
            <p:ph idx="9" type="body"/>
          </p:nvPr>
        </p:nvSpPr>
        <p:spPr>
          <a:xfrm>
            <a:off x="524575" y="2839184"/>
            <a:ext cx="298200" cy="2769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1400"/>
              </a:spcBef>
              <a:spcAft>
                <a:spcPts val="0"/>
              </a:spcAft>
              <a:buClr>
                <a:schemeClr val="accent1"/>
              </a:buClr>
              <a:buSzPts val="1800"/>
              <a:buNone/>
              <a:defRPr sz="1800">
                <a:solidFill>
                  <a:schemeClr val="accent1"/>
                </a:solidFill>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5" name="Google Shape;445;p62"/>
          <p:cNvSpPr txBox="1"/>
          <p:nvPr>
            <p:ph idx="13" type="body"/>
          </p:nvPr>
        </p:nvSpPr>
        <p:spPr>
          <a:xfrm>
            <a:off x="902082" y="2815684"/>
            <a:ext cx="2437500" cy="324000"/>
          </a:xfrm>
          <a:prstGeom prst="rect">
            <a:avLst/>
          </a:prstGeom>
          <a:noFill/>
          <a:ln>
            <a:noFill/>
          </a:ln>
        </p:spPr>
        <p:txBody>
          <a:bodyPr anchorCtr="0" anchor="ctr" bIns="0" lIns="324050" spcFirstLastPara="1" rIns="0" wrap="square" tIns="0">
            <a:noAutofit/>
          </a:bodyPr>
          <a:lstStyle>
            <a:lvl1pPr indent="-228600" lvl="0" marL="457200" rtl="0" algn="l">
              <a:lnSpc>
                <a:spcPct val="100000"/>
              </a:lnSpc>
              <a:spcBef>
                <a:spcPts val="1400"/>
              </a:spcBef>
              <a:spcAft>
                <a:spcPts val="0"/>
              </a:spcAft>
              <a:buClr>
                <a:schemeClr val="dk1"/>
              </a:buClr>
              <a:buSzPts val="900"/>
              <a:buNone/>
              <a:defRPr sz="900"/>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6" name="Google Shape;446;p62"/>
          <p:cNvSpPr txBox="1"/>
          <p:nvPr>
            <p:ph idx="14" type="body"/>
          </p:nvPr>
        </p:nvSpPr>
        <p:spPr>
          <a:xfrm>
            <a:off x="524575" y="3193606"/>
            <a:ext cx="298200" cy="2769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1400"/>
              </a:spcBef>
              <a:spcAft>
                <a:spcPts val="0"/>
              </a:spcAft>
              <a:buClr>
                <a:schemeClr val="accent1"/>
              </a:buClr>
              <a:buSzPts val="1800"/>
              <a:buNone/>
              <a:defRPr sz="1800">
                <a:solidFill>
                  <a:schemeClr val="accent1"/>
                </a:solidFill>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7" name="Google Shape;447;p62"/>
          <p:cNvSpPr txBox="1"/>
          <p:nvPr>
            <p:ph idx="15" type="body"/>
          </p:nvPr>
        </p:nvSpPr>
        <p:spPr>
          <a:xfrm>
            <a:off x="902082" y="3170105"/>
            <a:ext cx="2437500" cy="324000"/>
          </a:xfrm>
          <a:prstGeom prst="rect">
            <a:avLst/>
          </a:prstGeom>
          <a:noFill/>
          <a:ln>
            <a:noFill/>
          </a:ln>
        </p:spPr>
        <p:txBody>
          <a:bodyPr anchorCtr="0" anchor="ctr" bIns="0" lIns="324050" spcFirstLastPara="1" rIns="0" wrap="square" tIns="0">
            <a:noAutofit/>
          </a:bodyPr>
          <a:lstStyle>
            <a:lvl1pPr indent="-228600" lvl="0" marL="457200" rtl="0" algn="l">
              <a:lnSpc>
                <a:spcPct val="100000"/>
              </a:lnSpc>
              <a:spcBef>
                <a:spcPts val="1400"/>
              </a:spcBef>
              <a:spcAft>
                <a:spcPts val="0"/>
              </a:spcAft>
              <a:buClr>
                <a:schemeClr val="dk1"/>
              </a:buClr>
              <a:buSzPts val="900"/>
              <a:buNone/>
              <a:defRPr sz="900"/>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8" name="Google Shape;448;p62"/>
          <p:cNvSpPr txBox="1"/>
          <p:nvPr>
            <p:ph idx="16" type="body"/>
          </p:nvPr>
        </p:nvSpPr>
        <p:spPr>
          <a:xfrm>
            <a:off x="498387" y="3717900"/>
            <a:ext cx="2845500" cy="8853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700"/>
              <a:buNone/>
              <a:defRPr sz="700">
                <a:solidFill>
                  <a:schemeClr val="dk1"/>
                </a:solidFill>
                <a:latin typeface="Space Grotesk"/>
                <a:ea typeface="Space Grotesk"/>
                <a:cs typeface="Space Grotesk"/>
                <a:sym typeface="Space Grotesk"/>
              </a:defRPr>
            </a:lvl1pPr>
            <a:lvl2pPr indent="-228600" lvl="1" marL="914400" rtl="0" algn="l">
              <a:lnSpc>
                <a:spcPct val="120000"/>
              </a:lnSpc>
              <a:spcBef>
                <a:spcPts val="500"/>
              </a:spcBef>
              <a:spcAft>
                <a:spcPts val="0"/>
              </a:spcAft>
              <a:buClr>
                <a:schemeClr val="dk1"/>
              </a:buClr>
              <a:buSzPts val="700"/>
              <a:buNone/>
              <a:defRPr sz="700">
                <a:solidFill>
                  <a:schemeClr val="dk1"/>
                </a:solidFill>
                <a:latin typeface="Space Grotesk SemiBold"/>
                <a:ea typeface="Space Grotesk SemiBold"/>
                <a:cs typeface="Space Grotesk SemiBold"/>
                <a:sym typeface="Space Grotesk SemiBold"/>
              </a:defRPr>
            </a:lvl2pPr>
            <a:lvl3pPr indent="-228600" lvl="2" marL="1371600" rtl="0" algn="l">
              <a:lnSpc>
                <a:spcPct val="120000"/>
              </a:lnSpc>
              <a:spcBef>
                <a:spcPts val="0"/>
              </a:spcBef>
              <a:spcAft>
                <a:spcPts val="0"/>
              </a:spcAft>
              <a:buClr>
                <a:schemeClr val="dk1"/>
              </a:buClr>
              <a:buSzPts val="900"/>
              <a:buNone/>
              <a:defRPr sz="900"/>
            </a:lvl3pPr>
            <a:lvl4pPr indent="-228600" lvl="3" marL="1828800" rtl="0" algn="l">
              <a:lnSpc>
                <a:spcPct val="120000"/>
              </a:lnSpc>
              <a:spcBef>
                <a:spcPts val="0"/>
              </a:spcBef>
              <a:spcAft>
                <a:spcPts val="0"/>
              </a:spcAft>
              <a:buClr>
                <a:schemeClr val="dk1"/>
              </a:buClr>
              <a:buSzPts val="900"/>
              <a:buNone/>
              <a:defRPr sz="900">
                <a:latin typeface="Space Grotesk SemiBold"/>
                <a:ea typeface="Space Grotesk SemiBold"/>
                <a:cs typeface="Space Grotesk SemiBold"/>
                <a:sym typeface="Space Grotesk SemiBold"/>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9" name="Google Shape;449;p62"/>
          <p:cNvSpPr txBox="1"/>
          <p:nvPr>
            <p:ph idx="17" type="body"/>
          </p:nvPr>
        </p:nvSpPr>
        <p:spPr>
          <a:xfrm>
            <a:off x="3702844" y="0"/>
            <a:ext cx="5441100" cy="2160000"/>
          </a:xfrm>
          <a:prstGeom prst="rect">
            <a:avLst/>
          </a:prstGeom>
          <a:solidFill>
            <a:schemeClr val="accent1"/>
          </a:solidFill>
          <a:ln>
            <a:noFill/>
          </a:ln>
        </p:spPr>
        <p:txBody>
          <a:bodyPr anchorCtr="0" anchor="t" bIns="0" lIns="332150" spcFirstLastPara="1" rIns="513075" wrap="square" tIns="369950">
            <a:noAutofit/>
          </a:bodyPr>
          <a:lstStyle>
            <a:lvl1pPr indent="-228600" lvl="0" marL="457200" rtl="0" algn="l">
              <a:lnSpc>
                <a:spcPct val="10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700"/>
              </a:spcBef>
              <a:spcAft>
                <a:spcPts val="0"/>
              </a:spcAft>
              <a:buClr>
                <a:schemeClr val="lt1"/>
              </a:buClr>
              <a:buSzPts val="900"/>
              <a:buNone/>
              <a:defRPr sz="900">
                <a:solidFill>
                  <a:schemeClr val="lt1"/>
                </a:solidFill>
              </a:defRPr>
            </a:lvl2pPr>
            <a:lvl3pPr indent="-285750" lvl="2" marL="1371600" rtl="0" algn="l">
              <a:lnSpc>
                <a:spcPct val="120000"/>
              </a:lnSpc>
              <a:spcBef>
                <a:spcPts val="900"/>
              </a:spcBef>
              <a:spcAft>
                <a:spcPts val="0"/>
              </a:spcAft>
              <a:buClr>
                <a:schemeClr val="lt1"/>
              </a:buClr>
              <a:buSzPts val="900"/>
              <a:buChar char="•"/>
              <a:defRPr sz="900">
                <a:solidFill>
                  <a:schemeClr val="lt1"/>
                </a:solidFill>
              </a:defRPr>
            </a:lvl3pPr>
            <a:lvl4pPr indent="-285750" lvl="3" marL="1828800" rtl="0" algn="l">
              <a:lnSpc>
                <a:spcPct val="120000"/>
              </a:lnSpc>
              <a:spcBef>
                <a:spcPts val="500"/>
              </a:spcBef>
              <a:spcAft>
                <a:spcPts val="0"/>
              </a:spcAft>
              <a:buClr>
                <a:schemeClr val="lt1"/>
              </a:buClr>
              <a:buSzPts val="900"/>
              <a:buChar char="–"/>
              <a:defRPr sz="900">
                <a:solidFill>
                  <a:schemeClr val="lt1"/>
                </a:solidFill>
              </a:defRPr>
            </a:lvl4pPr>
            <a:lvl5pPr indent="-285750" lvl="4" marL="2286000" rtl="0" algn="l">
              <a:lnSpc>
                <a:spcPct val="120000"/>
              </a:lnSpc>
              <a:spcBef>
                <a:spcPts val="500"/>
              </a:spcBef>
              <a:spcAft>
                <a:spcPts val="0"/>
              </a:spcAft>
              <a:buClr>
                <a:schemeClr val="lt1"/>
              </a:buClr>
              <a:buSzPts val="900"/>
              <a:buChar char="•"/>
              <a:defRPr sz="900">
                <a:solidFill>
                  <a:schemeClr val="lt1"/>
                </a:solidFill>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0" name="Google Shape;450;p62"/>
          <p:cNvSpPr txBox="1"/>
          <p:nvPr>
            <p:ph idx="18" type="body"/>
          </p:nvPr>
        </p:nvSpPr>
        <p:spPr>
          <a:xfrm>
            <a:off x="4034748" y="2459700"/>
            <a:ext cx="2133000" cy="214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lt1"/>
              </a:buClr>
              <a:buSzPts val="1400"/>
              <a:buNone/>
              <a:defRPr>
                <a:solidFill>
                  <a:schemeClr val="lt1"/>
                </a:solidFill>
              </a:defRPr>
            </a:lvl1pPr>
            <a:lvl2pPr indent="-228600" lvl="1" marL="914400" rtl="0" algn="l">
              <a:lnSpc>
                <a:spcPct val="120000"/>
              </a:lnSpc>
              <a:spcBef>
                <a:spcPts val="700"/>
              </a:spcBef>
              <a:spcAft>
                <a:spcPts val="0"/>
              </a:spcAft>
              <a:buClr>
                <a:schemeClr val="lt1"/>
              </a:buClr>
              <a:buSzPts val="900"/>
              <a:buNone/>
              <a:defRPr sz="900">
                <a:solidFill>
                  <a:schemeClr val="lt1"/>
                </a:solidFill>
              </a:defRPr>
            </a:lvl2pPr>
            <a:lvl3pPr indent="-285750" lvl="2" marL="1371600" rtl="0" algn="l">
              <a:lnSpc>
                <a:spcPct val="120000"/>
              </a:lnSpc>
              <a:spcBef>
                <a:spcPts val="900"/>
              </a:spcBef>
              <a:spcAft>
                <a:spcPts val="0"/>
              </a:spcAft>
              <a:buClr>
                <a:schemeClr val="lt1"/>
              </a:buClr>
              <a:buSzPts val="900"/>
              <a:buChar char="•"/>
              <a:defRPr sz="900">
                <a:solidFill>
                  <a:schemeClr val="lt1"/>
                </a:solidFill>
              </a:defRPr>
            </a:lvl3pPr>
            <a:lvl4pPr indent="-285750" lvl="3" marL="1828800" rtl="0" algn="l">
              <a:lnSpc>
                <a:spcPct val="120000"/>
              </a:lnSpc>
              <a:spcBef>
                <a:spcPts val="500"/>
              </a:spcBef>
              <a:spcAft>
                <a:spcPts val="0"/>
              </a:spcAft>
              <a:buClr>
                <a:schemeClr val="lt1"/>
              </a:buClr>
              <a:buSzPts val="900"/>
              <a:buChar char="–"/>
              <a:defRPr sz="900">
                <a:solidFill>
                  <a:schemeClr val="lt1"/>
                </a:solidFill>
              </a:defRPr>
            </a:lvl4pPr>
            <a:lvl5pPr indent="-285750" lvl="4" marL="2286000" rtl="0" algn="l">
              <a:lnSpc>
                <a:spcPct val="120000"/>
              </a:lnSpc>
              <a:spcBef>
                <a:spcPts val="500"/>
              </a:spcBef>
              <a:spcAft>
                <a:spcPts val="0"/>
              </a:spcAft>
              <a:buClr>
                <a:schemeClr val="lt1"/>
              </a:buClr>
              <a:buSzPts val="900"/>
              <a:buChar char="•"/>
              <a:defRPr sz="900">
                <a:solidFill>
                  <a:schemeClr val="lt1"/>
                </a:solidFill>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1" name="Google Shape;451;p62"/>
          <p:cNvSpPr txBox="1"/>
          <p:nvPr>
            <p:ph idx="19" type="body"/>
          </p:nvPr>
        </p:nvSpPr>
        <p:spPr>
          <a:xfrm>
            <a:off x="6498151" y="2459700"/>
            <a:ext cx="2133000" cy="214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lt1"/>
              </a:buClr>
              <a:buSzPts val="1400"/>
              <a:buNone/>
              <a:defRPr>
                <a:solidFill>
                  <a:schemeClr val="lt1"/>
                </a:solidFill>
              </a:defRPr>
            </a:lvl1pPr>
            <a:lvl2pPr indent="-228600" lvl="1" marL="914400" rtl="0" algn="l">
              <a:lnSpc>
                <a:spcPct val="120000"/>
              </a:lnSpc>
              <a:spcBef>
                <a:spcPts val="700"/>
              </a:spcBef>
              <a:spcAft>
                <a:spcPts val="0"/>
              </a:spcAft>
              <a:buClr>
                <a:schemeClr val="lt1"/>
              </a:buClr>
              <a:buSzPts val="900"/>
              <a:buNone/>
              <a:defRPr sz="900">
                <a:solidFill>
                  <a:schemeClr val="lt1"/>
                </a:solidFill>
              </a:defRPr>
            </a:lvl2pPr>
            <a:lvl3pPr indent="-285750" lvl="2" marL="1371600" rtl="0" algn="l">
              <a:lnSpc>
                <a:spcPct val="120000"/>
              </a:lnSpc>
              <a:spcBef>
                <a:spcPts val="900"/>
              </a:spcBef>
              <a:spcAft>
                <a:spcPts val="0"/>
              </a:spcAft>
              <a:buClr>
                <a:schemeClr val="lt1"/>
              </a:buClr>
              <a:buSzPts val="900"/>
              <a:buChar char="•"/>
              <a:defRPr sz="900">
                <a:solidFill>
                  <a:schemeClr val="lt1"/>
                </a:solidFill>
              </a:defRPr>
            </a:lvl3pPr>
            <a:lvl4pPr indent="-285750" lvl="3" marL="1828800" rtl="0" algn="l">
              <a:lnSpc>
                <a:spcPct val="120000"/>
              </a:lnSpc>
              <a:spcBef>
                <a:spcPts val="500"/>
              </a:spcBef>
              <a:spcAft>
                <a:spcPts val="0"/>
              </a:spcAft>
              <a:buClr>
                <a:schemeClr val="lt1"/>
              </a:buClr>
              <a:buSzPts val="900"/>
              <a:buChar char="–"/>
              <a:defRPr sz="900">
                <a:solidFill>
                  <a:schemeClr val="lt1"/>
                </a:solidFill>
              </a:defRPr>
            </a:lvl4pPr>
            <a:lvl5pPr indent="-285750" lvl="4" marL="2286000" rtl="0" algn="l">
              <a:lnSpc>
                <a:spcPct val="120000"/>
              </a:lnSpc>
              <a:spcBef>
                <a:spcPts val="500"/>
              </a:spcBef>
              <a:spcAft>
                <a:spcPts val="0"/>
              </a:spcAft>
              <a:buClr>
                <a:schemeClr val="lt1"/>
              </a:buClr>
              <a:buSzPts val="900"/>
              <a:buChar char="•"/>
              <a:defRPr sz="900">
                <a:solidFill>
                  <a:schemeClr val="lt1"/>
                </a:solidFill>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 Light">
  <p:cSld name="Case Study – Light">
    <p:spTree>
      <p:nvGrpSpPr>
        <p:cNvPr id="452" name="Shape 452"/>
        <p:cNvGrpSpPr/>
        <p:nvPr/>
      </p:nvGrpSpPr>
      <p:grpSpPr>
        <a:xfrm>
          <a:off x="0" y="0"/>
          <a:ext cx="0" cy="0"/>
          <a:chOff x="0" y="0"/>
          <a:chExt cx="0" cy="0"/>
        </a:xfrm>
      </p:grpSpPr>
      <p:sp>
        <p:nvSpPr>
          <p:cNvPr id="453" name="Google Shape;453;p63"/>
          <p:cNvSpPr/>
          <p:nvPr/>
        </p:nvSpPr>
        <p:spPr>
          <a:xfrm flipH="1">
            <a:off x="-56" y="0"/>
            <a:ext cx="37029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pace Grotesk"/>
              <a:ea typeface="Space Grotesk"/>
              <a:cs typeface="Space Grotesk"/>
              <a:sym typeface="Space Grotesk"/>
            </a:endParaRPr>
          </a:p>
        </p:txBody>
      </p:sp>
      <p:sp>
        <p:nvSpPr>
          <p:cNvPr id="454" name="Google Shape;454;p63"/>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sz="600">
                <a:solidFill>
                  <a:schemeClr val="dk1"/>
                </a:solidFill>
                <a:latin typeface="Space Grotesk"/>
                <a:ea typeface="Space Grotesk"/>
                <a:cs typeface="Space Grotesk"/>
                <a:sym typeface="Space Grotesk"/>
              </a:defRPr>
            </a:lvl1pPr>
            <a:lvl2pPr indent="0" lvl="1" marL="0" rtl="0" algn="r">
              <a:spcBef>
                <a:spcPts val="0"/>
              </a:spcBef>
              <a:buNone/>
              <a:defRPr sz="600">
                <a:solidFill>
                  <a:schemeClr val="dk1"/>
                </a:solidFill>
                <a:latin typeface="Space Grotesk"/>
                <a:ea typeface="Space Grotesk"/>
                <a:cs typeface="Space Grotesk"/>
                <a:sym typeface="Space Grotesk"/>
              </a:defRPr>
            </a:lvl2pPr>
            <a:lvl3pPr indent="0" lvl="2" marL="0" rtl="0" algn="r">
              <a:spcBef>
                <a:spcPts val="0"/>
              </a:spcBef>
              <a:buNone/>
              <a:defRPr sz="600">
                <a:solidFill>
                  <a:schemeClr val="dk1"/>
                </a:solidFill>
                <a:latin typeface="Space Grotesk"/>
                <a:ea typeface="Space Grotesk"/>
                <a:cs typeface="Space Grotesk"/>
                <a:sym typeface="Space Grotesk"/>
              </a:defRPr>
            </a:lvl3pPr>
            <a:lvl4pPr indent="0" lvl="3" marL="0" rtl="0" algn="r">
              <a:spcBef>
                <a:spcPts val="0"/>
              </a:spcBef>
              <a:buNone/>
              <a:defRPr sz="600">
                <a:solidFill>
                  <a:schemeClr val="dk1"/>
                </a:solidFill>
                <a:latin typeface="Space Grotesk"/>
                <a:ea typeface="Space Grotesk"/>
                <a:cs typeface="Space Grotesk"/>
                <a:sym typeface="Space Grotesk"/>
              </a:defRPr>
            </a:lvl4pPr>
            <a:lvl5pPr indent="0" lvl="4" marL="0" rtl="0" algn="r">
              <a:spcBef>
                <a:spcPts val="0"/>
              </a:spcBef>
              <a:buNone/>
              <a:defRPr sz="600">
                <a:solidFill>
                  <a:schemeClr val="dk1"/>
                </a:solidFill>
                <a:latin typeface="Space Grotesk"/>
                <a:ea typeface="Space Grotesk"/>
                <a:cs typeface="Space Grotesk"/>
                <a:sym typeface="Space Grotesk"/>
              </a:defRPr>
            </a:lvl5pPr>
            <a:lvl6pPr indent="0" lvl="5" marL="0" rtl="0" algn="r">
              <a:spcBef>
                <a:spcPts val="0"/>
              </a:spcBef>
              <a:buNone/>
              <a:defRPr sz="600">
                <a:solidFill>
                  <a:schemeClr val="dk1"/>
                </a:solidFill>
                <a:latin typeface="Space Grotesk"/>
                <a:ea typeface="Space Grotesk"/>
                <a:cs typeface="Space Grotesk"/>
                <a:sym typeface="Space Grotesk"/>
              </a:defRPr>
            </a:lvl6pPr>
            <a:lvl7pPr indent="0" lvl="6" marL="0" rtl="0" algn="r">
              <a:spcBef>
                <a:spcPts val="0"/>
              </a:spcBef>
              <a:buNone/>
              <a:defRPr sz="600">
                <a:solidFill>
                  <a:schemeClr val="dk1"/>
                </a:solidFill>
                <a:latin typeface="Space Grotesk"/>
                <a:ea typeface="Space Grotesk"/>
                <a:cs typeface="Space Grotesk"/>
                <a:sym typeface="Space Grotesk"/>
              </a:defRPr>
            </a:lvl7pPr>
            <a:lvl8pPr indent="0" lvl="7" marL="0" rtl="0" algn="r">
              <a:spcBef>
                <a:spcPts val="0"/>
              </a:spcBef>
              <a:buNone/>
              <a:defRPr sz="600">
                <a:solidFill>
                  <a:schemeClr val="dk1"/>
                </a:solidFill>
                <a:latin typeface="Space Grotesk"/>
                <a:ea typeface="Space Grotesk"/>
                <a:cs typeface="Space Grotesk"/>
                <a:sym typeface="Space Grotesk"/>
              </a:defRPr>
            </a:lvl8pPr>
            <a:lvl9pPr indent="0" lvl="8" marL="0" rtl="0" algn="r">
              <a:spcBef>
                <a:spcPts val="0"/>
              </a:spcBef>
              <a:buNone/>
              <a:defRPr sz="6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55" name="Google Shape;455;p63"/>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56" name="Google Shape;456;p63"/>
          <p:cNvSpPr txBox="1"/>
          <p:nvPr>
            <p:ph type="title"/>
          </p:nvPr>
        </p:nvSpPr>
        <p:spPr>
          <a:xfrm>
            <a:off x="516635" y="398057"/>
            <a:ext cx="2823000" cy="6768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2700"/>
              <a:buFont typeface="Space Grotesk SemiBold"/>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57" name="Google Shape;457;p63"/>
          <p:cNvSpPr txBox="1"/>
          <p:nvPr>
            <p:ph idx="1" type="body"/>
          </p:nvPr>
        </p:nvSpPr>
        <p:spPr>
          <a:xfrm>
            <a:off x="528976" y="976120"/>
            <a:ext cx="2810700" cy="856200"/>
          </a:xfrm>
          <a:prstGeom prst="rect">
            <a:avLst/>
          </a:prstGeom>
          <a:noFill/>
          <a:ln>
            <a:noFill/>
          </a:ln>
        </p:spPr>
        <p:txBody>
          <a:bodyPr anchorCtr="0" anchor="t" bIns="0" lIns="0" spcFirstLastPara="1" rIns="0" wrap="square" tIns="162025">
            <a:spAutoFit/>
          </a:bodyPr>
          <a:lstStyle>
            <a:lvl1pPr indent="-228600" lvl="0" marL="457200" rtl="0" algn="l">
              <a:lnSpc>
                <a:spcPct val="100000"/>
              </a:lnSpc>
              <a:spcBef>
                <a:spcPts val="1400"/>
              </a:spcBef>
              <a:spcAft>
                <a:spcPts val="0"/>
              </a:spcAft>
              <a:buClr>
                <a:schemeClr val="dk1"/>
              </a:buClr>
              <a:buSzPts val="1500"/>
              <a:buNone/>
              <a:defRPr sz="1500">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8" name="Google Shape;458;p63"/>
          <p:cNvSpPr txBox="1"/>
          <p:nvPr>
            <p:ph idx="2" type="body"/>
          </p:nvPr>
        </p:nvSpPr>
        <p:spPr>
          <a:xfrm>
            <a:off x="4034748" y="369463"/>
            <a:ext cx="4575900" cy="1860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2"/>
              </a:buClr>
              <a:buSzPts val="1400"/>
              <a:buNone/>
              <a:defRPr>
                <a:solidFill>
                  <a:schemeClr val="accent2"/>
                </a:solidFill>
              </a:defRPr>
            </a:lvl1pPr>
            <a:lvl2pPr indent="-228600" lvl="1" marL="914400" rtl="0" algn="l">
              <a:lnSpc>
                <a:spcPct val="120000"/>
              </a:lnSpc>
              <a:spcBef>
                <a:spcPts val="700"/>
              </a:spcBef>
              <a:spcAft>
                <a:spcPts val="0"/>
              </a:spcAft>
              <a:buClr>
                <a:schemeClr val="dk1"/>
              </a:buClr>
              <a:buSzPts val="900"/>
              <a:buNone/>
              <a:defRPr sz="900">
                <a:solidFill>
                  <a:schemeClr val="dk1"/>
                </a:solidFill>
              </a:defRPr>
            </a:lvl2pPr>
            <a:lvl3pPr indent="-285750" lvl="2" marL="1371600" rtl="0" algn="l">
              <a:lnSpc>
                <a:spcPct val="120000"/>
              </a:lnSpc>
              <a:spcBef>
                <a:spcPts val="900"/>
              </a:spcBef>
              <a:spcAft>
                <a:spcPts val="0"/>
              </a:spcAft>
              <a:buClr>
                <a:schemeClr val="dk1"/>
              </a:buClr>
              <a:buSzPts val="900"/>
              <a:buChar char="•"/>
              <a:defRPr sz="900">
                <a:solidFill>
                  <a:schemeClr val="dk1"/>
                </a:solidFill>
              </a:defRPr>
            </a:lvl3pPr>
            <a:lvl4pPr indent="-285750" lvl="3" marL="1828800" rtl="0" algn="l">
              <a:lnSpc>
                <a:spcPct val="120000"/>
              </a:lnSpc>
              <a:spcBef>
                <a:spcPts val="500"/>
              </a:spcBef>
              <a:spcAft>
                <a:spcPts val="0"/>
              </a:spcAft>
              <a:buClr>
                <a:schemeClr val="dk1"/>
              </a:buClr>
              <a:buSzPts val="900"/>
              <a:buChar char="–"/>
              <a:defRPr sz="900">
                <a:solidFill>
                  <a:schemeClr val="dk1"/>
                </a:solidFill>
              </a:defRPr>
            </a:lvl4pPr>
            <a:lvl5pPr indent="-285750" lvl="4" marL="2286000" rtl="0" algn="l">
              <a:lnSpc>
                <a:spcPct val="120000"/>
              </a:lnSpc>
              <a:spcBef>
                <a:spcPts val="500"/>
              </a:spcBef>
              <a:spcAft>
                <a:spcPts val="0"/>
              </a:spcAft>
              <a:buClr>
                <a:schemeClr val="dk1"/>
              </a:buClr>
              <a:buSzPts val="900"/>
              <a:buChar char="•"/>
              <a:defRPr sz="900">
                <a:solidFill>
                  <a:schemeClr val="dk1"/>
                </a:solidFill>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9" name="Google Shape;459;p63"/>
          <p:cNvSpPr txBox="1"/>
          <p:nvPr>
            <p:ph idx="3" type="body"/>
          </p:nvPr>
        </p:nvSpPr>
        <p:spPr>
          <a:xfrm>
            <a:off x="4034748" y="2459700"/>
            <a:ext cx="2133000" cy="214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accent2"/>
              </a:buClr>
              <a:buSzPts val="1400"/>
              <a:buNone/>
              <a:defRPr>
                <a:solidFill>
                  <a:schemeClr val="accent2"/>
                </a:solidFill>
              </a:defRPr>
            </a:lvl1pPr>
            <a:lvl2pPr indent="-228600" lvl="1" marL="914400" rtl="0" algn="l">
              <a:lnSpc>
                <a:spcPct val="120000"/>
              </a:lnSpc>
              <a:spcBef>
                <a:spcPts val="700"/>
              </a:spcBef>
              <a:spcAft>
                <a:spcPts val="0"/>
              </a:spcAft>
              <a:buClr>
                <a:schemeClr val="dk1"/>
              </a:buClr>
              <a:buSzPts val="900"/>
              <a:buNone/>
              <a:defRPr sz="900">
                <a:solidFill>
                  <a:schemeClr val="dk1"/>
                </a:solidFill>
              </a:defRPr>
            </a:lvl2pPr>
            <a:lvl3pPr indent="-285750" lvl="2" marL="1371600" rtl="0" algn="l">
              <a:lnSpc>
                <a:spcPct val="120000"/>
              </a:lnSpc>
              <a:spcBef>
                <a:spcPts val="900"/>
              </a:spcBef>
              <a:spcAft>
                <a:spcPts val="0"/>
              </a:spcAft>
              <a:buClr>
                <a:schemeClr val="dk1"/>
              </a:buClr>
              <a:buSzPts val="900"/>
              <a:buChar char="•"/>
              <a:defRPr sz="900">
                <a:solidFill>
                  <a:schemeClr val="dk1"/>
                </a:solidFill>
              </a:defRPr>
            </a:lvl3pPr>
            <a:lvl4pPr indent="-285750" lvl="3" marL="1828800" rtl="0" algn="l">
              <a:lnSpc>
                <a:spcPct val="120000"/>
              </a:lnSpc>
              <a:spcBef>
                <a:spcPts val="500"/>
              </a:spcBef>
              <a:spcAft>
                <a:spcPts val="0"/>
              </a:spcAft>
              <a:buClr>
                <a:schemeClr val="dk1"/>
              </a:buClr>
              <a:buSzPts val="900"/>
              <a:buChar char="–"/>
              <a:defRPr sz="900">
                <a:solidFill>
                  <a:schemeClr val="dk1"/>
                </a:solidFill>
              </a:defRPr>
            </a:lvl4pPr>
            <a:lvl5pPr indent="-285750" lvl="4" marL="2286000" rtl="0" algn="l">
              <a:lnSpc>
                <a:spcPct val="120000"/>
              </a:lnSpc>
              <a:spcBef>
                <a:spcPts val="500"/>
              </a:spcBef>
              <a:spcAft>
                <a:spcPts val="0"/>
              </a:spcAft>
              <a:buClr>
                <a:schemeClr val="dk1"/>
              </a:buClr>
              <a:buSzPts val="900"/>
              <a:buChar char="•"/>
              <a:defRPr sz="900">
                <a:solidFill>
                  <a:schemeClr val="dk1"/>
                </a:solidFill>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0" name="Google Shape;460;p63"/>
          <p:cNvSpPr txBox="1"/>
          <p:nvPr>
            <p:ph idx="4" type="body"/>
          </p:nvPr>
        </p:nvSpPr>
        <p:spPr>
          <a:xfrm>
            <a:off x="6498151" y="2459700"/>
            <a:ext cx="2133000" cy="214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accent2"/>
              </a:buClr>
              <a:buSzPts val="1400"/>
              <a:buNone/>
              <a:defRPr>
                <a:solidFill>
                  <a:schemeClr val="accent2"/>
                </a:solidFill>
              </a:defRPr>
            </a:lvl1pPr>
            <a:lvl2pPr indent="-228600" lvl="1" marL="914400" rtl="0" algn="l">
              <a:lnSpc>
                <a:spcPct val="120000"/>
              </a:lnSpc>
              <a:spcBef>
                <a:spcPts val="700"/>
              </a:spcBef>
              <a:spcAft>
                <a:spcPts val="0"/>
              </a:spcAft>
              <a:buClr>
                <a:schemeClr val="dk1"/>
              </a:buClr>
              <a:buSzPts val="900"/>
              <a:buNone/>
              <a:defRPr sz="900">
                <a:solidFill>
                  <a:schemeClr val="dk1"/>
                </a:solidFill>
              </a:defRPr>
            </a:lvl2pPr>
            <a:lvl3pPr indent="-285750" lvl="2" marL="1371600" rtl="0" algn="l">
              <a:lnSpc>
                <a:spcPct val="120000"/>
              </a:lnSpc>
              <a:spcBef>
                <a:spcPts val="900"/>
              </a:spcBef>
              <a:spcAft>
                <a:spcPts val="0"/>
              </a:spcAft>
              <a:buClr>
                <a:schemeClr val="dk1"/>
              </a:buClr>
              <a:buSzPts val="900"/>
              <a:buChar char="•"/>
              <a:defRPr sz="900">
                <a:solidFill>
                  <a:schemeClr val="dk1"/>
                </a:solidFill>
              </a:defRPr>
            </a:lvl3pPr>
            <a:lvl4pPr indent="-285750" lvl="3" marL="1828800" rtl="0" algn="l">
              <a:lnSpc>
                <a:spcPct val="120000"/>
              </a:lnSpc>
              <a:spcBef>
                <a:spcPts val="500"/>
              </a:spcBef>
              <a:spcAft>
                <a:spcPts val="0"/>
              </a:spcAft>
              <a:buClr>
                <a:schemeClr val="dk1"/>
              </a:buClr>
              <a:buSzPts val="900"/>
              <a:buChar char="–"/>
              <a:defRPr sz="900">
                <a:solidFill>
                  <a:schemeClr val="dk1"/>
                </a:solidFill>
              </a:defRPr>
            </a:lvl4pPr>
            <a:lvl5pPr indent="-285750" lvl="4" marL="2286000" rtl="0" algn="l">
              <a:lnSpc>
                <a:spcPct val="120000"/>
              </a:lnSpc>
              <a:spcBef>
                <a:spcPts val="500"/>
              </a:spcBef>
              <a:spcAft>
                <a:spcPts val="0"/>
              </a:spcAft>
              <a:buClr>
                <a:schemeClr val="dk1"/>
              </a:buClr>
              <a:buSzPts val="900"/>
              <a:buChar char="•"/>
              <a:defRPr sz="900">
                <a:solidFill>
                  <a:schemeClr val="dk1"/>
                </a:solidFill>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tyle B)">
  <p:cSld name="Title Slide (Style B)">
    <p:spTree>
      <p:nvGrpSpPr>
        <p:cNvPr id="461" name="Shape 461"/>
        <p:cNvGrpSpPr/>
        <p:nvPr/>
      </p:nvGrpSpPr>
      <p:grpSpPr>
        <a:xfrm>
          <a:off x="0" y="0"/>
          <a:ext cx="0" cy="0"/>
          <a:chOff x="0" y="0"/>
          <a:chExt cx="0" cy="0"/>
        </a:xfrm>
      </p:grpSpPr>
      <p:sp>
        <p:nvSpPr>
          <p:cNvPr id="462" name="Google Shape;462;p64"/>
          <p:cNvSpPr txBox="1"/>
          <p:nvPr>
            <p:ph idx="1" type="body"/>
          </p:nvPr>
        </p:nvSpPr>
        <p:spPr>
          <a:xfrm>
            <a:off x="258842" y="283815"/>
            <a:ext cx="2503800" cy="161700"/>
          </a:xfrm>
          <a:prstGeom prst="rect">
            <a:avLst/>
          </a:prstGeom>
          <a:noFill/>
          <a:ln>
            <a:noFill/>
          </a:ln>
        </p:spPr>
        <p:txBody>
          <a:bodyPr anchorCtr="0" anchor="b" bIns="0" lIns="0" spcFirstLastPara="1" rIns="0" wrap="square" tIns="0">
            <a:spAutoFit/>
          </a:bodyPr>
          <a:lstStyle>
            <a:lvl1pPr indent="-228600" lvl="0" marL="457200" rtl="0" algn="l">
              <a:lnSpc>
                <a:spcPct val="100000"/>
              </a:lnSpc>
              <a:spcBef>
                <a:spcPts val="1400"/>
              </a:spcBef>
              <a:spcAft>
                <a:spcPts val="0"/>
              </a:spcAft>
              <a:buClr>
                <a:schemeClr val="accent1"/>
              </a:buClr>
              <a:buSzPts val="1100"/>
              <a:buNone/>
              <a:defRPr b="1" sz="1100" cap="none">
                <a:solidFill>
                  <a:schemeClr val="accent1"/>
                </a:solidFill>
                <a:latin typeface="Space Mono"/>
                <a:ea typeface="Space Mono"/>
                <a:cs typeface="Space Mono"/>
                <a:sym typeface="Space Mono"/>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3" name="Google Shape;463;p64"/>
          <p:cNvSpPr txBox="1"/>
          <p:nvPr>
            <p:ph type="ctrTitle"/>
          </p:nvPr>
        </p:nvSpPr>
        <p:spPr>
          <a:xfrm>
            <a:off x="248990" y="659348"/>
            <a:ext cx="3444000" cy="692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2300"/>
              <a:buFont typeface="Space Grotesk"/>
              <a:buNone/>
              <a:defRPr sz="2300">
                <a:solidFill>
                  <a:schemeClr val="dk1"/>
                </a:solidFill>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64" name="Google Shape;464;p64"/>
          <p:cNvSpPr txBox="1"/>
          <p:nvPr>
            <p:ph idx="2" type="subTitle"/>
          </p:nvPr>
        </p:nvSpPr>
        <p:spPr>
          <a:xfrm>
            <a:off x="258842" y="1270597"/>
            <a:ext cx="3444000" cy="786900"/>
          </a:xfrm>
          <a:prstGeom prst="rect">
            <a:avLst/>
          </a:prstGeom>
          <a:noFill/>
          <a:ln>
            <a:noFill/>
          </a:ln>
        </p:spPr>
        <p:txBody>
          <a:bodyPr anchorCtr="0" anchor="t" bIns="0" lIns="0" spcFirstLastPara="1" rIns="0" wrap="square" tIns="270050">
            <a:noAutofit/>
          </a:bodyPr>
          <a:lstStyle>
            <a:lvl1pPr lvl="0" rtl="0" algn="l">
              <a:lnSpc>
                <a:spcPct val="100000"/>
              </a:lnSpc>
              <a:spcBef>
                <a:spcPts val="0"/>
              </a:spcBef>
              <a:spcAft>
                <a:spcPts val="0"/>
              </a:spcAft>
              <a:buClr>
                <a:schemeClr val="dk1"/>
              </a:buClr>
              <a:buSzPts val="1400"/>
              <a:buNone/>
              <a:defRPr sz="1400">
                <a:solidFill>
                  <a:schemeClr val="dk1"/>
                </a:solidFill>
                <a:latin typeface="Space Grotesk"/>
                <a:ea typeface="Space Grotesk"/>
                <a:cs typeface="Space Grotesk"/>
                <a:sym typeface="Space Grotesk"/>
              </a:defRPr>
            </a:lvl1pPr>
            <a:lvl2pPr lvl="1" rtl="0" algn="ctr">
              <a:lnSpc>
                <a:spcPct val="120000"/>
              </a:lnSpc>
              <a:spcBef>
                <a:spcPts val="0"/>
              </a:spcBef>
              <a:spcAft>
                <a:spcPts val="0"/>
              </a:spcAft>
              <a:buClr>
                <a:schemeClr val="dk1"/>
              </a:buClr>
              <a:buSzPts val="1500"/>
              <a:buNone/>
              <a:defRPr sz="1500"/>
            </a:lvl2pPr>
            <a:lvl3pPr lvl="2" rtl="0" algn="ctr">
              <a:lnSpc>
                <a:spcPct val="120000"/>
              </a:lnSpc>
              <a:spcBef>
                <a:spcPts val="900"/>
              </a:spcBef>
              <a:spcAft>
                <a:spcPts val="0"/>
              </a:spcAft>
              <a:buClr>
                <a:schemeClr val="dk1"/>
              </a:buClr>
              <a:buSzPts val="1400"/>
              <a:buNone/>
              <a:defRPr sz="1400"/>
            </a:lvl3pPr>
            <a:lvl4pPr lvl="3" rtl="0" algn="ctr">
              <a:lnSpc>
                <a:spcPct val="120000"/>
              </a:lnSpc>
              <a:spcBef>
                <a:spcPts val="500"/>
              </a:spcBef>
              <a:spcAft>
                <a:spcPts val="0"/>
              </a:spcAft>
              <a:buClr>
                <a:schemeClr val="dk1"/>
              </a:buClr>
              <a:buSzPts val="1200"/>
              <a:buNone/>
              <a:defRPr sz="1200"/>
            </a:lvl4pPr>
            <a:lvl5pPr lvl="4" rtl="0" algn="ctr">
              <a:lnSpc>
                <a:spcPct val="120000"/>
              </a:lnSpc>
              <a:spcBef>
                <a:spcPts val="500"/>
              </a:spcBef>
              <a:spcAft>
                <a:spcPts val="0"/>
              </a:spcAft>
              <a:buClr>
                <a:schemeClr val="dk1"/>
              </a:buClr>
              <a:buSzPts val="1200"/>
              <a:buNone/>
              <a:defRPr sz="1200"/>
            </a:lvl5pPr>
            <a:lvl6pPr lvl="5" rtl="0" algn="ctr">
              <a:lnSpc>
                <a:spcPct val="90000"/>
              </a:lnSpc>
              <a:spcBef>
                <a:spcPts val="5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descr="Egen Logo" id="465" name="Google Shape;465;p64"/>
          <p:cNvPicPr preferRelativeResize="0"/>
          <p:nvPr/>
        </p:nvPicPr>
        <p:blipFill rotWithShape="1">
          <a:blip r:embed="rId2">
            <a:alphaModFix/>
          </a:blip>
          <a:srcRect b="0" l="0" r="0" t="0"/>
          <a:stretch/>
        </p:blipFill>
        <p:spPr>
          <a:xfrm>
            <a:off x="271465" y="4580337"/>
            <a:ext cx="1106723" cy="376978"/>
          </a:xfrm>
          <a:prstGeom prst="rect">
            <a:avLst/>
          </a:prstGeom>
          <a:noFill/>
          <a:ln>
            <a:noFill/>
          </a:ln>
        </p:spPr>
      </p:pic>
      <p:pic>
        <p:nvPicPr>
          <p:cNvPr id="466" name="Google Shape;466;p64"/>
          <p:cNvPicPr preferRelativeResize="0"/>
          <p:nvPr/>
        </p:nvPicPr>
        <p:blipFill rotWithShape="1">
          <a:blip r:embed="rId3">
            <a:alphaModFix/>
          </a:blip>
          <a:srcRect b="0" l="0" r="0" t="0"/>
          <a:stretch/>
        </p:blipFill>
        <p:spPr>
          <a:xfrm>
            <a:off x="4272455" y="270272"/>
            <a:ext cx="4599644" cy="4599644"/>
          </a:xfrm>
          <a:prstGeom prst="rect">
            <a:avLst/>
          </a:prstGeom>
          <a:noFill/>
          <a:ln>
            <a:noFill/>
          </a:ln>
        </p:spPr>
      </p:pic>
    </p:spTree>
  </p:cSld>
  <p:clrMapOvr>
    <a:masterClrMapping/>
  </p:clrMapOvr>
  <p:extLst>
    <p:ext uri="{DCECCB84-F9BA-43D5-87BE-67443E8EF086}">
      <p15:sldGuideLst>
        <p15:guide id="1" pos="170">
          <p15:clr>
            <a:srgbClr val="9FCC3B"/>
          </p15:clr>
        </p15:guide>
        <p15:guide id="2" orient="horz" pos="170">
          <p15:clr>
            <a:srgbClr val="9FCC3B"/>
          </p15:clr>
        </p15:guide>
        <p15:guide id="3" pos="5589">
          <p15:clr>
            <a:srgbClr val="9FCC3B"/>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Style B)">
  <p:cSld name="Title Slide – Dark (Style B)">
    <p:bg>
      <p:bgPr>
        <a:solidFill>
          <a:schemeClr val="dk2"/>
        </a:solidFill>
      </p:bgPr>
    </p:bg>
    <p:spTree>
      <p:nvGrpSpPr>
        <p:cNvPr id="467" name="Shape 467"/>
        <p:cNvGrpSpPr/>
        <p:nvPr/>
      </p:nvGrpSpPr>
      <p:grpSpPr>
        <a:xfrm>
          <a:off x="0" y="0"/>
          <a:ext cx="0" cy="0"/>
          <a:chOff x="0" y="0"/>
          <a:chExt cx="0" cy="0"/>
        </a:xfrm>
      </p:grpSpPr>
      <p:sp>
        <p:nvSpPr>
          <p:cNvPr id="468" name="Google Shape;468;p65"/>
          <p:cNvSpPr txBox="1"/>
          <p:nvPr>
            <p:ph idx="1" type="body"/>
          </p:nvPr>
        </p:nvSpPr>
        <p:spPr>
          <a:xfrm>
            <a:off x="258842" y="283815"/>
            <a:ext cx="2503800" cy="161700"/>
          </a:xfrm>
          <a:prstGeom prst="rect">
            <a:avLst/>
          </a:prstGeom>
          <a:noFill/>
          <a:ln>
            <a:noFill/>
          </a:ln>
        </p:spPr>
        <p:txBody>
          <a:bodyPr anchorCtr="0" anchor="b" bIns="0" lIns="0" spcFirstLastPara="1" rIns="0" wrap="square" tIns="0">
            <a:spAutoFit/>
          </a:bodyPr>
          <a:lstStyle>
            <a:lvl1pPr indent="-228600" lvl="0" marL="457200" rtl="0" algn="l">
              <a:lnSpc>
                <a:spcPct val="100000"/>
              </a:lnSpc>
              <a:spcBef>
                <a:spcPts val="1400"/>
              </a:spcBef>
              <a:spcAft>
                <a:spcPts val="0"/>
              </a:spcAft>
              <a:buClr>
                <a:schemeClr val="accent1"/>
              </a:buClr>
              <a:buSzPts val="1100"/>
              <a:buNone/>
              <a:defRPr b="1" sz="1100" cap="none">
                <a:solidFill>
                  <a:schemeClr val="accent1"/>
                </a:solidFill>
                <a:latin typeface="Space Mono"/>
                <a:ea typeface="Space Mono"/>
                <a:cs typeface="Space Mono"/>
                <a:sym typeface="Space Mono"/>
              </a:defRPr>
            </a:lvl1pPr>
            <a:lvl2pPr indent="-228600" lvl="1" marL="914400" rtl="0" algn="l">
              <a:lnSpc>
                <a:spcPct val="120000"/>
              </a:lnSpc>
              <a:spcBef>
                <a:spcPts val="700"/>
              </a:spcBef>
              <a:spcAft>
                <a:spcPts val="0"/>
              </a:spcAft>
              <a:buClr>
                <a:schemeClr val="lt1"/>
              </a:buClr>
              <a:buSzPts val="1400"/>
              <a:buNone/>
              <a:defRPr/>
            </a:lvl2pPr>
            <a:lvl3pPr indent="-317500" lvl="2" marL="1371600" rtl="0" algn="l">
              <a:lnSpc>
                <a:spcPct val="120000"/>
              </a:lnSpc>
              <a:spcBef>
                <a:spcPts val="900"/>
              </a:spcBef>
              <a:spcAft>
                <a:spcPts val="0"/>
              </a:spcAft>
              <a:buClr>
                <a:schemeClr val="lt1"/>
              </a:buClr>
              <a:buSzPts val="1400"/>
              <a:buChar char="•"/>
              <a:defRPr/>
            </a:lvl3pPr>
            <a:lvl4pPr indent="-317500" lvl="3" marL="1828800" rtl="0" algn="l">
              <a:lnSpc>
                <a:spcPct val="120000"/>
              </a:lnSpc>
              <a:spcBef>
                <a:spcPts val="500"/>
              </a:spcBef>
              <a:spcAft>
                <a:spcPts val="0"/>
              </a:spcAft>
              <a:buClr>
                <a:schemeClr val="lt1"/>
              </a:buClr>
              <a:buSzPts val="1400"/>
              <a:buChar char="–"/>
              <a:defRPr/>
            </a:lvl4pPr>
            <a:lvl5pPr indent="-317500" lvl="4" marL="2286000" rtl="0" algn="l">
              <a:lnSpc>
                <a:spcPct val="120000"/>
              </a:lnSpc>
              <a:spcBef>
                <a:spcPts val="50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69" name="Google Shape;469;p65"/>
          <p:cNvSpPr txBox="1"/>
          <p:nvPr>
            <p:ph type="ctrTitle"/>
          </p:nvPr>
        </p:nvSpPr>
        <p:spPr>
          <a:xfrm>
            <a:off x="248990" y="659348"/>
            <a:ext cx="3444000" cy="692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lt1"/>
              </a:buClr>
              <a:buSzPts val="2300"/>
              <a:buFont typeface="Space Grotesk"/>
              <a:buNone/>
              <a:defRPr sz="2300">
                <a:solidFill>
                  <a:schemeClr val="lt1"/>
                </a:solidFill>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70" name="Google Shape;470;p65"/>
          <p:cNvSpPr txBox="1"/>
          <p:nvPr>
            <p:ph idx="2" type="subTitle"/>
          </p:nvPr>
        </p:nvSpPr>
        <p:spPr>
          <a:xfrm>
            <a:off x="258842" y="1270597"/>
            <a:ext cx="3444000" cy="786900"/>
          </a:xfrm>
          <a:prstGeom prst="rect">
            <a:avLst/>
          </a:prstGeom>
          <a:noFill/>
          <a:ln>
            <a:noFill/>
          </a:ln>
        </p:spPr>
        <p:txBody>
          <a:bodyPr anchorCtr="0" anchor="t" bIns="0" lIns="0" spcFirstLastPara="1" rIns="0" wrap="square" tIns="270050">
            <a:noAutofit/>
          </a:bodyPr>
          <a:lstStyle>
            <a:lvl1pPr lvl="0" rtl="0" algn="l">
              <a:lnSpc>
                <a:spcPct val="100000"/>
              </a:lnSpc>
              <a:spcBef>
                <a:spcPts val="0"/>
              </a:spcBef>
              <a:spcAft>
                <a:spcPts val="0"/>
              </a:spcAft>
              <a:buClr>
                <a:schemeClr val="lt1"/>
              </a:buClr>
              <a:buSzPts val="1400"/>
              <a:buNone/>
              <a:defRPr sz="1400">
                <a:solidFill>
                  <a:schemeClr val="lt1"/>
                </a:solidFill>
                <a:latin typeface="Space Grotesk"/>
                <a:ea typeface="Space Grotesk"/>
                <a:cs typeface="Space Grotesk"/>
                <a:sym typeface="Space Grotesk"/>
              </a:defRPr>
            </a:lvl1pPr>
            <a:lvl2pPr lvl="1" rtl="0" algn="ctr">
              <a:lnSpc>
                <a:spcPct val="120000"/>
              </a:lnSpc>
              <a:spcBef>
                <a:spcPts val="0"/>
              </a:spcBef>
              <a:spcAft>
                <a:spcPts val="0"/>
              </a:spcAft>
              <a:buClr>
                <a:schemeClr val="lt1"/>
              </a:buClr>
              <a:buSzPts val="1500"/>
              <a:buNone/>
              <a:defRPr sz="1500"/>
            </a:lvl2pPr>
            <a:lvl3pPr lvl="2" rtl="0" algn="ctr">
              <a:lnSpc>
                <a:spcPct val="120000"/>
              </a:lnSpc>
              <a:spcBef>
                <a:spcPts val="900"/>
              </a:spcBef>
              <a:spcAft>
                <a:spcPts val="0"/>
              </a:spcAft>
              <a:buClr>
                <a:schemeClr val="lt1"/>
              </a:buClr>
              <a:buSzPts val="1400"/>
              <a:buNone/>
              <a:defRPr sz="1400"/>
            </a:lvl3pPr>
            <a:lvl4pPr lvl="3" rtl="0" algn="ctr">
              <a:lnSpc>
                <a:spcPct val="120000"/>
              </a:lnSpc>
              <a:spcBef>
                <a:spcPts val="500"/>
              </a:spcBef>
              <a:spcAft>
                <a:spcPts val="0"/>
              </a:spcAft>
              <a:buClr>
                <a:schemeClr val="lt1"/>
              </a:buClr>
              <a:buSzPts val="1200"/>
              <a:buNone/>
              <a:defRPr sz="1200"/>
            </a:lvl4pPr>
            <a:lvl5pPr lvl="4" rtl="0" algn="ctr">
              <a:lnSpc>
                <a:spcPct val="120000"/>
              </a:lnSpc>
              <a:spcBef>
                <a:spcPts val="500"/>
              </a:spcBef>
              <a:spcAft>
                <a:spcPts val="0"/>
              </a:spcAft>
              <a:buClr>
                <a:schemeClr val="lt1"/>
              </a:buClr>
              <a:buSzPts val="1200"/>
              <a:buNone/>
              <a:defRPr sz="1200"/>
            </a:lvl5pPr>
            <a:lvl6pPr lvl="5" rtl="0" algn="ctr">
              <a:lnSpc>
                <a:spcPct val="90000"/>
              </a:lnSpc>
              <a:spcBef>
                <a:spcPts val="5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pic>
        <p:nvPicPr>
          <p:cNvPr descr="Egen Logo" id="471" name="Google Shape;471;p65"/>
          <p:cNvPicPr preferRelativeResize="0"/>
          <p:nvPr/>
        </p:nvPicPr>
        <p:blipFill rotWithShape="1">
          <a:blip r:embed="rId2">
            <a:alphaModFix/>
          </a:blip>
          <a:srcRect b="0" l="0" r="0" t="0"/>
          <a:stretch/>
        </p:blipFill>
        <p:spPr>
          <a:xfrm>
            <a:off x="271465" y="4580337"/>
            <a:ext cx="1106723" cy="376978"/>
          </a:xfrm>
          <a:prstGeom prst="rect">
            <a:avLst/>
          </a:prstGeom>
          <a:noFill/>
          <a:ln>
            <a:noFill/>
          </a:ln>
        </p:spPr>
      </p:pic>
      <p:pic>
        <p:nvPicPr>
          <p:cNvPr id="472" name="Google Shape;472;p65"/>
          <p:cNvPicPr preferRelativeResize="0"/>
          <p:nvPr/>
        </p:nvPicPr>
        <p:blipFill rotWithShape="1">
          <a:blip r:embed="rId3">
            <a:alphaModFix/>
          </a:blip>
          <a:srcRect b="0" l="0" r="0" t="0"/>
          <a:stretch/>
        </p:blipFill>
        <p:spPr>
          <a:xfrm>
            <a:off x="4272455" y="270272"/>
            <a:ext cx="4599644" cy="4599644"/>
          </a:xfrm>
          <a:prstGeom prst="rect">
            <a:avLst/>
          </a:prstGeom>
          <a:noFill/>
          <a:ln>
            <a:noFill/>
          </a:ln>
        </p:spPr>
      </p:pic>
    </p:spTree>
  </p:cSld>
  <p:clrMapOvr>
    <a:masterClrMapping/>
  </p:clrMapOvr>
  <p:extLst>
    <p:ext uri="{DCECCB84-F9BA-43D5-87BE-67443E8EF086}">
      <p15:sldGuideLst>
        <p15:guide id="1" pos="170">
          <p15:clr>
            <a:srgbClr val="9FCC3B"/>
          </p15:clr>
        </p15:guide>
        <p15:guide id="2" orient="horz" pos="170">
          <p15:clr>
            <a:srgbClr val="9FCC3B"/>
          </p15:clr>
        </p15:guide>
        <p15:guide id="3" pos="5589">
          <p15:clr>
            <a:srgbClr val="9FCC3B"/>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attern">
  <p:cSld name="Divider – Pattern">
    <p:bg>
      <p:bgPr>
        <a:solidFill>
          <a:schemeClr val="dk2"/>
        </a:solidFill>
      </p:bgPr>
    </p:bg>
    <p:spTree>
      <p:nvGrpSpPr>
        <p:cNvPr id="473" name="Shape 473"/>
        <p:cNvGrpSpPr/>
        <p:nvPr/>
      </p:nvGrpSpPr>
      <p:grpSpPr>
        <a:xfrm>
          <a:off x="0" y="0"/>
          <a:ext cx="0" cy="0"/>
          <a:chOff x="0" y="0"/>
          <a:chExt cx="0" cy="0"/>
        </a:xfrm>
      </p:grpSpPr>
      <p:sp>
        <p:nvSpPr>
          <p:cNvPr id="474" name="Google Shape;474;p66"/>
          <p:cNvSpPr txBox="1"/>
          <p:nvPr>
            <p:ph type="ctrTitle"/>
          </p:nvPr>
        </p:nvSpPr>
        <p:spPr>
          <a:xfrm>
            <a:off x="504900" y="3878875"/>
            <a:ext cx="3197700" cy="692700"/>
          </a:xfrm>
          <a:prstGeom prst="rect">
            <a:avLst/>
          </a:prstGeom>
          <a:noFill/>
          <a:ln>
            <a:noFill/>
          </a:ln>
        </p:spPr>
        <p:txBody>
          <a:bodyPr anchorCtr="0" anchor="b" bIns="0" lIns="0" spcFirstLastPara="1" rIns="0" wrap="square" tIns="0">
            <a:spAutoFit/>
          </a:bodyPr>
          <a:lstStyle>
            <a:lvl1pPr lvl="0" rtl="0" algn="l">
              <a:lnSpc>
                <a:spcPct val="100000"/>
              </a:lnSpc>
              <a:spcBef>
                <a:spcPts val="0"/>
              </a:spcBef>
              <a:spcAft>
                <a:spcPts val="0"/>
              </a:spcAft>
              <a:buClr>
                <a:schemeClr val="lt1"/>
              </a:buClr>
              <a:buSzPts val="4500"/>
              <a:buFont typeface="Space Grotesk"/>
              <a:buNone/>
              <a:defRPr sz="4500">
                <a:solidFill>
                  <a:schemeClr val="lt1"/>
                </a:solidFill>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475" name="Google Shape;475;p66"/>
          <p:cNvPicPr preferRelativeResize="0"/>
          <p:nvPr/>
        </p:nvPicPr>
        <p:blipFill rotWithShape="1">
          <a:blip r:embed="rId2">
            <a:alphaModFix/>
          </a:blip>
          <a:srcRect b="0" l="0" r="0" t="0"/>
          <a:stretch/>
        </p:blipFill>
        <p:spPr>
          <a:xfrm>
            <a:off x="4000500" y="0"/>
            <a:ext cx="5142213" cy="5142213"/>
          </a:xfrm>
          <a:prstGeom prst="rect">
            <a:avLst/>
          </a:prstGeom>
          <a:noFill/>
          <a:ln>
            <a:noFill/>
          </a:ln>
        </p:spPr>
      </p:pic>
    </p:spTree>
  </p:cSld>
  <p:clrMapOvr>
    <a:masterClrMapping/>
  </p:clrMapOvr>
  <p:extLst>
    <p:ext uri="{DCECCB84-F9BA-43D5-87BE-67443E8EF086}">
      <p15:sldGuideLst>
        <p15:guide id="1" pos="170">
          <p15:clr>
            <a:srgbClr val="9FCC3B"/>
          </p15:clr>
        </p15:guide>
        <p15:guide id="2" orient="horz" pos="170">
          <p15:clr>
            <a:srgbClr val="9FCC3B"/>
          </p15:clr>
        </p15:guide>
        <p15:guide id="3" pos="5589">
          <p15:clr>
            <a:srgbClr val="9FCC3B"/>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Symbol (Arrow)">
  <p:cSld name="Divider – Symbol (Arrow)">
    <p:bg>
      <p:bgPr>
        <a:solidFill>
          <a:schemeClr val="accent2"/>
        </a:solidFill>
      </p:bgPr>
    </p:bg>
    <p:spTree>
      <p:nvGrpSpPr>
        <p:cNvPr id="476" name="Shape 476"/>
        <p:cNvGrpSpPr/>
        <p:nvPr/>
      </p:nvGrpSpPr>
      <p:grpSpPr>
        <a:xfrm>
          <a:off x="0" y="0"/>
          <a:ext cx="0" cy="0"/>
          <a:chOff x="0" y="0"/>
          <a:chExt cx="0" cy="0"/>
        </a:xfrm>
      </p:grpSpPr>
      <p:sp>
        <p:nvSpPr>
          <p:cNvPr id="477" name="Google Shape;477;p67"/>
          <p:cNvSpPr txBox="1"/>
          <p:nvPr>
            <p:ph type="ctrTitle"/>
          </p:nvPr>
        </p:nvSpPr>
        <p:spPr>
          <a:xfrm>
            <a:off x="504900" y="391500"/>
            <a:ext cx="3444000" cy="554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lt1"/>
              </a:buClr>
              <a:buSzPts val="3600"/>
              <a:buFont typeface="Space Grotesk"/>
              <a:buNone/>
              <a:defRPr sz="3600">
                <a:solidFill>
                  <a:schemeClr val="lt1"/>
                </a:solidFill>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478" name="Google Shape;478;p67"/>
          <p:cNvPicPr preferRelativeResize="0"/>
          <p:nvPr/>
        </p:nvPicPr>
        <p:blipFill rotWithShape="1">
          <a:blip r:embed="rId2">
            <a:alphaModFix/>
          </a:blip>
          <a:srcRect b="0" l="0" r="0" t="0"/>
          <a:stretch/>
        </p:blipFill>
        <p:spPr>
          <a:xfrm>
            <a:off x="4238178" y="270272"/>
            <a:ext cx="4618581" cy="4599423"/>
          </a:xfrm>
          <a:prstGeom prst="rect">
            <a:avLst/>
          </a:prstGeom>
          <a:noFill/>
          <a:ln>
            <a:noFill/>
          </a:ln>
        </p:spPr>
      </p:pic>
    </p:spTree>
  </p:cSld>
  <p:clrMapOvr>
    <a:masterClrMapping/>
  </p:clrMapOvr>
  <p:extLst>
    <p:ext uri="{DCECCB84-F9BA-43D5-87BE-67443E8EF086}">
      <p15:sldGuideLst>
        <p15:guide id="1" pos="170">
          <p15:clr>
            <a:srgbClr val="9FCC3B"/>
          </p15:clr>
        </p15:guide>
        <p15:guide id="2" orient="horz" pos="170">
          <p15:clr>
            <a:srgbClr val="9FCC3B"/>
          </p15:clr>
        </p15:guide>
        <p15:guide id="3" pos="5589">
          <p15:clr>
            <a:srgbClr val="9FCC3B"/>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9" name="Shape 479"/>
        <p:cNvGrpSpPr/>
        <p:nvPr/>
      </p:nvGrpSpPr>
      <p:grpSpPr>
        <a:xfrm>
          <a:off x="0" y="0"/>
          <a:ext cx="0" cy="0"/>
          <a:chOff x="0" y="0"/>
          <a:chExt cx="0" cy="0"/>
        </a:xfrm>
      </p:grpSpPr>
      <p:sp>
        <p:nvSpPr>
          <p:cNvPr id="480" name="Google Shape;480;p68"/>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81" name="Google Shape;481;p68"/>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2" name="Google Shape;482;p68"/>
          <p:cNvSpPr txBox="1"/>
          <p:nvPr>
            <p:ph type="title"/>
          </p:nvPr>
        </p:nvSpPr>
        <p:spPr>
          <a:xfrm>
            <a:off x="496296" y="2181132"/>
            <a:ext cx="7886700" cy="1240800"/>
          </a:xfrm>
          <a:prstGeom prst="rect">
            <a:avLst/>
          </a:prstGeom>
          <a:noFill/>
          <a:ln>
            <a:noFill/>
          </a:ln>
        </p:spPr>
        <p:txBody>
          <a:bodyPr anchorCtr="0" anchor="b" bIns="0" lIns="0" spcFirstLastPara="1" rIns="0" wrap="square" tIns="0">
            <a:spAutoFit/>
          </a:bodyPr>
          <a:lstStyle>
            <a:lvl1pPr lvl="0" rtl="0" algn="l">
              <a:lnSpc>
                <a:spcPct val="80000"/>
              </a:lnSpc>
              <a:spcBef>
                <a:spcPts val="0"/>
              </a:spcBef>
              <a:spcAft>
                <a:spcPts val="0"/>
              </a:spcAft>
              <a:buClr>
                <a:schemeClr val="dk2"/>
              </a:buClr>
              <a:buSzPts val="5000"/>
              <a:buFont typeface="Space Grotesk"/>
              <a:buNone/>
              <a:defRPr sz="5000">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83" name="Google Shape;483;p68"/>
          <p:cNvSpPr txBox="1"/>
          <p:nvPr>
            <p:ph idx="1" type="body"/>
          </p:nvPr>
        </p:nvSpPr>
        <p:spPr>
          <a:xfrm>
            <a:off x="523404" y="3264382"/>
            <a:ext cx="7886700" cy="549600"/>
          </a:xfrm>
          <a:prstGeom prst="rect">
            <a:avLst/>
          </a:prstGeom>
          <a:noFill/>
          <a:ln>
            <a:noFill/>
          </a:ln>
        </p:spPr>
        <p:txBody>
          <a:bodyPr anchorCtr="0" anchor="t" bIns="0" lIns="0" spcFirstLastPara="1" rIns="0" wrap="square" tIns="270050">
            <a:spAutoFit/>
          </a:bodyPr>
          <a:lstStyle>
            <a:lvl1pPr indent="-228600" lvl="0" marL="457200" rtl="0" algn="l">
              <a:lnSpc>
                <a:spcPct val="100000"/>
              </a:lnSpc>
              <a:spcBef>
                <a:spcPts val="1400"/>
              </a:spcBef>
              <a:spcAft>
                <a:spcPts val="0"/>
              </a:spcAft>
              <a:buClr>
                <a:schemeClr val="dk1"/>
              </a:buClr>
              <a:buSzPts val="1800"/>
              <a:buNone/>
              <a:defRPr sz="1800">
                <a:solidFill>
                  <a:schemeClr val="dk1"/>
                </a:solidFill>
                <a:latin typeface="Space Grotesk"/>
                <a:ea typeface="Space Grotesk"/>
                <a:cs typeface="Space Grotesk"/>
                <a:sym typeface="Space Grotesk"/>
              </a:defRPr>
            </a:lvl1pPr>
            <a:lvl2pPr indent="-228600" lvl="1" marL="914400" rtl="0" algn="l">
              <a:lnSpc>
                <a:spcPct val="120000"/>
              </a:lnSpc>
              <a:spcBef>
                <a:spcPts val="700"/>
              </a:spcBef>
              <a:spcAft>
                <a:spcPts val="0"/>
              </a:spcAft>
              <a:buClr>
                <a:srgbClr val="88888D"/>
              </a:buClr>
              <a:buSzPts val="1500"/>
              <a:buNone/>
              <a:defRPr sz="1500">
                <a:solidFill>
                  <a:srgbClr val="88888D"/>
                </a:solidFill>
              </a:defRPr>
            </a:lvl2pPr>
            <a:lvl3pPr indent="-228600" lvl="2" marL="1371600" rtl="0" algn="l">
              <a:lnSpc>
                <a:spcPct val="120000"/>
              </a:lnSpc>
              <a:spcBef>
                <a:spcPts val="900"/>
              </a:spcBef>
              <a:spcAft>
                <a:spcPts val="0"/>
              </a:spcAft>
              <a:buClr>
                <a:srgbClr val="88888D"/>
              </a:buClr>
              <a:buSzPts val="1400"/>
              <a:buNone/>
              <a:defRPr sz="1400">
                <a:solidFill>
                  <a:srgbClr val="88888D"/>
                </a:solidFill>
              </a:defRPr>
            </a:lvl3pPr>
            <a:lvl4pPr indent="-228600" lvl="3" marL="1828800" rtl="0" algn="l">
              <a:lnSpc>
                <a:spcPct val="120000"/>
              </a:lnSpc>
              <a:spcBef>
                <a:spcPts val="500"/>
              </a:spcBef>
              <a:spcAft>
                <a:spcPts val="0"/>
              </a:spcAft>
              <a:buClr>
                <a:srgbClr val="88888D"/>
              </a:buClr>
              <a:buSzPts val="1200"/>
              <a:buNone/>
              <a:defRPr sz="1200">
                <a:solidFill>
                  <a:srgbClr val="88888D"/>
                </a:solidFill>
              </a:defRPr>
            </a:lvl4pPr>
            <a:lvl5pPr indent="-228600" lvl="4" marL="2286000" rtl="0" algn="l">
              <a:lnSpc>
                <a:spcPct val="120000"/>
              </a:lnSpc>
              <a:spcBef>
                <a:spcPts val="500"/>
              </a:spcBef>
              <a:spcAft>
                <a:spcPts val="0"/>
              </a:spcAft>
              <a:buClr>
                <a:srgbClr val="88888D"/>
              </a:buClr>
              <a:buSzPts val="1200"/>
              <a:buNone/>
              <a:defRPr sz="1200">
                <a:solidFill>
                  <a:srgbClr val="88888D"/>
                </a:solidFill>
              </a:defRPr>
            </a:lvl5pPr>
            <a:lvl6pPr indent="-228600" lvl="5" marL="2743200" rtl="0" algn="l">
              <a:lnSpc>
                <a:spcPct val="90000"/>
              </a:lnSpc>
              <a:spcBef>
                <a:spcPts val="500"/>
              </a:spcBef>
              <a:spcAft>
                <a:spcPts val="0"/>
              </a:spcAft>
              <a:buClr>
                <a:srgbClr val="88888D"/>
              </a:buClr>
              <a:buSzPts val="1200"/>
              <a:buNone/>
              <a:defRPr sz="1200">
                <a:solidFill>
                  <a:srgbClr val="88888D"/>
                </a:solidFill>
              </a:defRPr>
            </a:lvl6pPr>
            <a:lvl7pPr indent="-228600" lvl="6" marL="3200400" rtl="0" algn="l">
              <a:lnSpc>
                <a:spcPct val="90000"/>
              </a:lnSpc>
              <a:spcBef>
                <a:spcPts val="400"/>
              </a:spcBef>
              <a:spcAft>
                <a:spcPts val="0"/>
              </a:spcAft>
              <a:buClr>
                <a:srgbClr val="88888D"/>
              </a:buClr>
              <a:buSzPts val="1200"/>
              <a:buNone/>
              <a:defRPr sz="1200">
                <a:solidFill>
                  <a:srgbClr val="88888D"/>
                </a:solidFill>
              </a:defRPr>
            </a:lvl7pPr>
            <a:lvl8pPr indent="-228600" lvl="7" marL="3657600" rtl="0" algn="l">
              <a:lnSpc>
                <a:spcPct val="90000"/>
              </a:lnSpc>
              <a:spcBef>
                <a:spcPts val="400"/>
              </a:spcBef>
              <a:spcAft>
                <a:spcPts val="0"/>
              </a:spcAft>
              <a:buClr>
                <a:srgbClr val="88888D"/>
              </a:buClr>
              <a:buSzPts val="1200"/>
              <a:buNone/>
              <a:defRPr sz="1200">
                <a:solidFill>
                  <a:srgbClr val="88888D"/>
                </a:solidFill>
              </a:defRPr>
            </a:lvl8pPr>
            <a:lvl9pPr indent="-228600" lvl="8" marL="4114800" rtl="0" algn="l">
              <a:lnSpc>
                <a:spcPct val="90000"/>
              </a:lnSpc>
              <a:spcBef>
                <a:spcPts val="400"/>
              </a:spcBef>
              <a:spcAft>
                <a:spcPts val="0"/>
              </a:spcAft>
              <a:buClr>
                <a:srgbClr val="88888D"/>
              </a:buClr>
              <a:buSzPts val="1200"/>
              <a:buNone/>
              <a:defRPr sz="1200">
                <a:solidFill>
                  <a:srgbClr val="88888D"/>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84" name="Shape 484"/>
        <p:cNvGrpSpPr/>
        <p:nvPr/>
      </p:nvGrpSpPr>
      <p:grpSpPr>
        <a:xfrm>
          <a:off x="0" y="0"/>
          <a:ext cx="0" cy="0"/>
          <a:chOff x="0" y="0"/>
          <a:chExt cx="0" cy="0"/>
        </a:xfrm>
      </p:grpSpPr>
      <p:sp>
        <p:nvSpPr>
          <p:cNvPr id="485" name="Google Shape;485;p69"/>
          <p:cNvSpPr txBox="1"/>
          <p:nvPr>
            <p:ph type="title"/>
          </p:nvPr>
        </p:nvSpPr>
        <p:spPr>
          <a:xfrm>
            <a:off x="515258" y="3356974"/>
            <a:ext cx="3890400" cy="631500"/>
          </a:xfrm>
          <a:prstGeom prst="rect">
            <a:avLst/>
          </a:prstGeom>
          <a:noFill/>
          <a:ln>
            <a:noFill/>
          </a:ln>
        </p:spPr>
        <p:txBody>
          <a:bodyPr anchorCtr="0" anchor="b" bIns="0" lIns="0" spcFirstLastPara="1" rIns="0" wrap="square" tIns="0">
            <a:spAutoFit/>
          </a:bodyPr>
          <a:lstStyle>
            <a:lvl1pPr lvl="0" rtl="0" algn="l">
              <a:lnSpc>
                <a:spcPct val="80000"/>
              </a:lnSpc>
              <a:spcBef>
                <a:spcPts val="0"/>
              </a:spcBef>
              <a:spcAft>
                <a:spcPts val="0"/>
              </a:spcAft>
              <a:buClr>
                <a:schemeClr val="dk2"/>
              </a:buClr>
              <a:buSzPts val="5000"/>
              <a:buFont typeface="Space Grotesk"/>
              <a:buNone/>
              <a:defRPr sz="5000">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86" name="Google Shape;486;p69"/>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87" name="Google Shape;487;p69"/>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ark">
  <p:cSld name="Agenda – Dark">
    <p:bg>
      <p:bgPr>
        <a:solidFill>
          <a:schemeClr val="accent1"/>
        </a:solidFill>
      </p:bgPr>
    </p:bg>
    <p:spTree>
      <p:nvGrpSpPr>
        <p:cNvPr id="488" name="Shape 488"/>
        <p:cNvGrpSpPr/>
        <p:nvPr/>
      </p:nvGrpSpPr>
      <p:grpSpPr>
        <a:xfrm>
          <a:off x="0" y="0"/>
          <a:ext cx="0" cy="0"/>
          <a:chOff x="0" y="0"/>
          <a:chExt cx="0" cy="0"/>
        </a:xfrm>
      </p:grpSpPr>
      <p:sp>
        <p:nvSpPr>
          <p:cNvPr id="489" name="Google Shape;489;p70"/>
          <p:cNvSpPr txBox="1"/>
          <p:nvPr>
            <p:ph type="title"/>
          </p:nvPr>
        </p:nvSpPr>
        <p:spPr>
          <a:xfrm>
            <a:off x="515258" y="3356974"/>
            <a:ext cx="3890400" cy="631500"/>
          </a:xfrm>
          <a:prstGeom prst="rect">
            <a:avLst/>
          </a:prstGeom>
          <a:noFill/>
          <a:ln>
            <a:noFill/>
          </a:ln>
        </p:spPr>
        <p:txBody>
          <a:bodyPr anchorCtr="0" anchor="b" bIns="0" lIns="0" spcFirstLastPara="1" rIns="0" wrap="square" tIns="0">
            <a:spAutoFit/>
          </a:bodyPr>
          <a:lstStyle>
            <a:lvl1pPr lvl="0" rtl="0" algn="l">
              <a:lnSpc>
                <a:spcPct val="80000"/>
              </a:lnSpc>
              <a:spcBef>
                <a:spcPts val="0"/>
              </a:spcBef>
              <a:spcAft>
                <a:spcPts val="0"/>
              </a:spcAft>
              <a:buClr>
                <a:schemeClr val="lt1"/>
              </a:buClr>
              <a:buSzPts val="5000"/>
              <a:buFont typeface="Space Grotesk"/>
              <a:buNone/>
              <a:defRPr sz="5000">
                <a:solidFill>
                  <a:schemeClr val="lt1"/>
                </a:solidFill>
                <a:latin typeface="Space Grotesk"/>
                <a:ea typeface="Space Grotesk"/>
                <a:cs typeface="Space Grotesk"/>
                <a:sym typeface="Space Grotes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90" name="Google Shape;490;p70"/>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70"/>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2" name="Shape 492"/>
        <p:cNvGrpSpPr/>
        <p:nvPr/>
      </p:nvGrpSpPr>
      <p:grpSpPr>
        <a:xfrm>
          <a:off x="0" y="0"/>
          <a:ext cx="0" cy="0"/>
          <a:chOff x="0" y="0"/>
          <a:chExt cx="0" cy="0"/>
        </a:xfrm>
      </p:grpSpPr>
      <p:sp>
        <p:nvSpPr>
          <p:cNvPr id="493" name="Google Shape;493;p71"/>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71"/>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5" name="Google Shape;495;p71"/>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96" name="Google Shape;496;p71"/>
          <p:cNvSpPr txBox="1"/>
          <p:nvPr>
            <p:ph idx="1" type="body"/>
          </p:nvPr>
        </p:nvSpPr>
        <p:spPr>
          <a:xfrm>
            <a:off x="529895" y="1242361"/>
            <a:ext cx="8073600" cy="316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dk1"/>
              </a:buClr>
              <a:buSzPts val="1400"/>
              <a:buNone/>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7" name="Shape 497"/>
        <p:cNvGrpSpPr/>
        <p:nvPr/>
      </p:nvGrpSpPr>
      <p:grpSpPr>
        <a:xfrm>
          <a:off x="0" y="0"/>
          <a:ext cx="0" cy="0"/>
          <a:chOff x="0" y="0"/>
          <a:chExt cx="0" cy="0"/>
        </a:xfrm>
      </p:grpSpPr>
      <p:sp>
        <p:nvSpPr>
          <p:cNvPr id="498" name="Google Shape;498;p72"/>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72"/>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00" name="Google Shape;500;p72"/>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01" name="Google Shape;501;p72"/>
          <p:cNvSpPr txBox="1"/>
          <p:nvPr>
            <p:ph idx="1" type="body"/>
          </p:nvPr>
        </p:nvSpPr>
        <p:spPr>
          <a:xfrm>
            <a:off x="529199" y="1242000"/>
            <a:ext cx="3874500" cy="316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dk1"/>
              </a:buClr>
              <a:buSzPts val="1400"/>
              <a:buNone/>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2" name="Google Shape;502;p72"/>
          <p:cNvSpPr txBox="1"/>
          <p:nvPr>
            <p:ph idx="2" type="body"/>
          </p:nvPr>
        </p:nvSpPr>
        <p:spPr>
          <a:xfrm>
            <a:off x="4732220" y="1242000"/>
            <a:ext cx="3874500" cy="316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dk1"/>
              </a:buClr>
              <a:buSzPts val="1400"/>
              <a:buNone/>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bg>
      <p:bgPr>
        <a:solidFill>
          <a:schemeClr val="dk2"/>
        </a:solidFill>
      </p:bgPr>
    </p:bg>
    <p:spTree>
      <p:nvGrpSpPr>
        <p:cNvPr id="503" name="Shape 503"/>
        <p:cNvGrpSpPr/>
        <p:nvPr/>
      </p:nvGrpSpPr>
      <p:grpSpPr>
        <a:xfrm>
          <a:off x="0" y="0"/>
          <a:ext cx="0" cy="0"/>
          <a:chOff x="0" y="0"/>
          <a:chExt cx="0" cy="0"/>
        </a:xfrm>
      </p:grpSpPr>
      <p:sp>
        <p:nvSpPr>
          <p:cNvPr id="504" name="Google Shape;504;p73"/>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05" name="Google Shape;505;p73"/>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06" name="Google Shape;506;p73"/>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1"/>
              </a:buClr>
              <a:buSzPts val="3300"/>
              <a:buFont typeface="Space Grotesk SemiBold"/>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nd Level Heading – Dark">
  <p:cSld name="Title Only, 2nd Level Heading – Dark">
    <p:bg>
      <p:bgPr>
        <a:solidFill>
          <a:schemeClr val="dk2"/>
        </a:solidFill>
      </p:bgPr>
    </p:bg>
    <p:spTree>
      <p:nvGrpSpPr>
        <p:cNvPr id="507" name="Shape 507"/>
        <p:cNvGrpSpPr/>
        <p:nvPr/>
      </p:nvGrpSpPr>
      <p:grpSpPr>
        <a:xfrm>
          <a:off x="0" y="0"/>
          <a:ext cx="0" cy="0"/>
          <a:chOff x="0" y="0"/>
          <a:chExt cx="0" cy="0"/>
        </a:xfrm>
      </p:grpSpPr>
      <p:sp>
        <p:nvSpPr>
          <p:cNvPr id="508" name="Google Shape;508;p74"/>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09" name="Google Shape;509;p74"/>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10" name="Google Shape;510;p74"/>
          <p:cNvSpPr txBox="1"/>
          <p:nvPr>
            <p:ph idx="1" type="body"/>
          </p:nvPr>
        </p:nvSpPr>
        <p:spPr>
          <a:xfrm>
            <a:off x="516635" y="378000"/>
            <a:ext cx="2503800" cy="161700"/>
          </a:xfrm>
          <a:prstGeom prst="rect">
            <a:avLst/>
          </a:prstGeom>
          <a:noFill/>
          <a:ln>
            <a:noFill/>
          </a:ln>
        </p:spPr>
        <p:txBody>
          <a:bodyPr anchorCtr="0" anchor="b" bIns="0" lIns="0" spcFirstLastPara="1" rIns="0" wrap="square" tIns="0">
            <a:spAutoFit/>
          </a:bodyPr>
          <a:lstStyle>
            <a:lvl1pPr indent="-228600" lvl="0" marL="457200" rtl="0" algn="l">
              <a:lnSpc>
                <a:spcPct val="100000"/>
              </a:lnSpc>
              <a:spcBef>
                <a:spcPts val="1400"/>
              </a:spcBef>
              <a:spcAft>
                <a:spcPts val="0"/>
              </a:spcAft>
              <a:buClr>
                <a:srgbClr val="0DFFAE"/>
              </a:buClr>
              <a:buSzPts val="1100"/>
              <a:buNone/>
              <a:defRPr b="1" sz="1100" cap="none">
                <a:solidFill>
                  <a:srgbClr val="0DFFAE"/>
                </a:solidFill>
                <a:latin typeface="Space Mono"/>
                <a:ea typeface="Space Mono"/>
                <a:cs typeface="Space Mono"/>
                <a:sym typeface="Space Mono"/>
              </a:defRPr>
            </a:lvl1pPr>
            <a:lvl2pPr indent="-228600" lvl="1" marL="914400" rtl="0" algn="l">
              <a:lnSpc>
                <a:spcPct val="120000"/>
              </a:lnSpc>
              <a:spcBef>
                <a:spcPts val="700"/>
              </a:spcBef>
              <a:spcAft>
                <a:spcPts val="0"/>
              </a:spcAft>
              <a:buClr>
                <a:schemeClr val="lt1"/>
              </a:buClr>
              <a:buSzPts val="1400"/>
              <a:buNone/>
              <a:defRPr/>
            </a:lvl2pPr>
            <a:lvl3pPr indent="-317500" lvl="2" marL="1371600" rtl="0" algn="l">
              <a:lnSpc>
                <a:spcPct val="120000"/>
              </a:lnSpc>
              <a:spcBef>
                <a:spcPts val="900"/>
              </a:spcBef>
              <a:spcAft>
                <a:spcPts val="0"/>
              </a:spcAft>
              <a:buClr>
                <a:schemeClr val="lt1"/>
              </a:buClr>
              <a:buSzPts val="1400"/>
              <a:buChar char="•"/>
              <a:defRPr/>
            </a:lvl3pPr>
            <a:lvl4pPr indent="-317500" lvl="3" marL="1828800" rtl="0" algn="l">
              <a:lnSpc>
                <a:spcPct val="120000"/>
              </a:lnSpc>
              <a:spcBef>
                <a:spcPts val="500"/>
              </a:spcBef>
              <a:spcAft>
                <a:spcPts val="0"/>
              </a:spcAft>
              <a:buClr>
                <a:schemeClr val="lt1"/>
              </a:buClr>
              <a:buSzPts val="1400"/>
              <a:buChar char="–"/>
              <a:defRPr/>
            </a:lvl4pPr>
            <a:lvl5pPr indent="-317500" lvl="4" marL="2286000" rtl="0" algn="l">
              <a:lnSpc>
                <a:spcPct val="120000"/>
              </a:lnSpc>
              <a:spcBef>
                <a:spcPts val="50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11" name="Google Shape;511;p74"/>
          <p:cNvSpPr txBox="1"/>
          <p:nvPr>
            <p:ph type="title"/>
          </p:nvPr>
        </p:nvSpPr>
        <p:spPr>
          <a:xfrm>
            <a:off x="516635" y="810000"/>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1"/>
              </a:buClr>
              <a:buSzPts val="3300"/>
              <a:buFont typeface="Space Grotesk SemiBold"/>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2" name="Shape 512"/>
        <p:cNvGrpSpPr/>
        <p:nvPr/>
      </p:nvGrpSpPr>
      <p:grpSpPr>
        <a:xfrm>
          <a:off x="0" y="0"/>
          <a:ext cx="0" cy="0"/>
          <a:chOff x="0" y="0"/>
          <a:chExt cx="0" cy="0"/>
        </a:xfrm>
      </p:grpSpPr>
      <p:sp>
        <p:nvSpPr>
          <p:cNvPr id="513" name="Google Shape;513;p75"/>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14" name="Google Shape;514;p75"/>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Quote (2)">
    <p:spTree>
      <p:nvGrpSpPr>
        <p:cNvPr id="515" name="Shape 515"/>
        <p:cNvGrpSpPr/>
        <p:nvPr/>
      </p:nvGrpSpPr>
      <p:grpSpPr>
        <a:xfrm>
          <a:off x="0" y="0"/>
          <a:ext cx="0" cy="0"/>
          <a:chOff x="0" y="0"/>
          <a:chExt cx="0" cy="0"/>
        </a:xfrm>
      </p:grpSpPr>
      <p:sp>
        <p:nvSpPr>
          <p:cNvPr id="516" name="Google Shape;516;p76"/>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17" name="Google Shape;517;p76"/>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18" name="Google Shape;518;p76"/>
          <p:cNvSpPr txBox="1"/>
          <p:nvPr>
            <p:ph type="title"/>
          </p:nvPr>
        </p:nvSpPr>
        <p:spPr>
          <a:xfrm>
            <a:off x="2274526" y="534600"/>
            <a:ext cx="3865500" cy="8271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3300"/>
              <a:buFont typeface="Space Grotesk SemiBold"/>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descr="Quotation mark" id="519" name="Google Shape;519;p76"/>
          <p:cNvPicPr preferRelativeResize="0"/>
          <p:nvPr/>
        </p:nvPicPr>
        <p:blipFill rotWithShape="1">
          <a:blip r:embed="rId2">
            <a:alphaModFix/>
          </a:blip>
          <a:srcRect b="0" l="0" r="0" t="0"/>
          <a:stretch/>
        </p:blipFill>
        <p:spPr>
          <a:xfrm>
            <a:off x="539354" y="401804"/>
            <a:ext cx="1349662" cy="991920"/>
          </a:xfrm>
          <a:prstGeom prst="rect">
            <a:avLst/>
          </a:prstGeom>
          <a:noFill/>
          <a:ln>
            <a:noFill/>
          </a:ln>
        </p:spPr>
      </p:pic>
      <p:sp>
        <p:nvSpPr>
          <p:cNvPr id="520" name="Google Shape;520;p76"/>
          <p:cNvSpPr txBox="1"/>
          <p:nvPr>
            <p:ph idx="1" type="body"/>
          </p:nvPr>
        </p:nvSpPr>
        <p:spPr>
          <a:xfrm>
            <a:off x="2238704" y="1706400"/>
            <a:ext cx="2855400" cy="2703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400"/>
              </a:spcBef>
              <a:spcAft>
                <a:spcPts val="0"/>
              </a:spcAft>
              <a:buClr>
                <a:schemeClr val="dk1"/>
              </a:buClr>
              <a:buSzPts val="1100"/>
              <a:buNone/>
              <a:defRPr sz="1100">
                <a:latin typeface="Space Grotesk"/>
                <a:ea typeface="Space Grotesk"/>
                <a:cs typeface="Space Grotesk"/>
                <a:sym typeface="Space Grotesk"/>
              </a:defRPr>
            </a:lvl1pPr>
            <a:lvl2pPr indent="-228600" lvl="1" marL="914400" rtl="0" algn="l">
              <a:lnSpc>
                <a:spcPct val="120000"/>
              </a:lnSpc>
              <a:spcBef>
                <a:spcPts val="900"/>
              </a:spcBef>
              <a:spcAft>
                <a:spcPts val="0"/>
              </a:spcAft>
              <a:buClr>
                <a:schemeClr val="accent1"/>
              </a:buClr>
              <a:buSzPts val="1500"/>
              <a:buNone/>
              <a:defRPr sz="1500">
                <a:solidFill>
                  <a:schemeClr val="accent1"/>
                </a:solidFill>
                <a:latin typeface="Space Grotesk SemiBold"/>
                <a:ea typeface="Space Grotesk SemiBold"/>
                <a:cs typeface="Space Grotesk SemiBold"/>
                <a:sym typeface="Space Grotesk SemiBold"/>
              </a:defRPr>
            </a:lvl2pPr>
            <a:lvl3pPr indent="-228600" lvl="2" marL="1371600" rtl="0" algn="l">
              <a:lnSpc>
                <a:spcPct val="120000"/>
              </a:lnSpc>
              <a:spcBef>
                <a:spcPts val="0"/>
              </a:spcBef>
              <a:spcAft>
                <a:spcPts val="0"/>
              </a:spcAft>
              <a:buClr>
                <a:schemeClr val="dk1"/>
              </a:buClr>
              <a:buSzPts val="900"/>
              <a:buNone/>
              <a:defRPr sz="900"/>
            </a:lvl3pPr>
            <a:lvl4pPr indent="-228600" lvl="3" marL="1828800" rtl="0" algn="l">
              <a:lnSpc>
                <a:spcPct val="120000"/>
              </a:lnSpc>
              <a:spcBef>
                <a:spcPts val="0"/>
              </a:spcBef>
              <a:spcAft>
                <a:spcPts val="0"/>
              </a:spcAft>
              <a:buClr>
                <a:schemeClr val="dk1"/>
              </a:buClr>
              <a:buSzPts val="900"/>
              <a:buNone/>
              <a:defRPr sz="900">
                <a:latin typeface="Space Grotesk SemiBold"/>
                <a:ea typeface="Space Grotesk SemiBold"/>
                <a:cs typeface="Space Grotesk SemiBold"/>
                <a:sym typeface="Space Grotesk SemiBold"/>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1" name="Google Shape;521;p76"/>
          <p:cNvSpPr txBox="1"/>
          <p:nvPr>
            <p:ph idx="2" type="body"/>
          </p:nvPr>
        </p:nvSpPr>
        <p:spPr>
          <a:xfrm>
            <a:off x="5740619" y="1706400"/>
            <a:ext cx="2855400" cy="2703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400"/>
              </a:spcBef>
              <a:spcAft>
                <a:spcPts val="0"/>
              </a:spcAft>
              <a:buClr>
                <a:schemeClr val="dk1"/>
              </a:buClr>
              <a:buSzPts val="1100"/>
              <a:buNone/>
              <a:defRPr sz="1100">
                <a:latin typeface="Space Grotesk"/>
                <a:ea typeface="Space Grotesk"/>
                <a:cs typeface="Space Grotesk"/>
                <a:sym typeface="Space Grotesk"/>
              </a:defRPr>
            </a:lvl1pPr>
            <a:lvl2pPr indent="-228600" lvl="1" marL="914400" rtl="0" algn="l">
              <a:lnSpc>
                <a:spcPct val="120000"/>
              </a:lnSpc>
              <a:spcBef>
                <a:spcPts val="900"/>
              </a:spcBef>
              <a:spcAft>
                <a:spcPts val="0"/>
              </a:spcAft>
              <a:buClr>
                <a:schemeClr val="accent1"/>
              </a:buClr>
              <a:buSzPts val="1500"/>
              <a:buNone/>
              <a:defRPr sz="1500">
                <a:solidFill>
                  <a:schemeClr val="accent1"/>
                </a:solidFill>
                <a:latin typeface="Space Grotesk SemiBold"/>
                <a:ea typeface="Space Grotesk SemiBold"/>
                <a:cs typeface="Space Grotesk SemiBold"/>
                <a:sym typeface="Space Grotesk SemiBold"/>
              </a:defRPr>
            </a:lvl2pPr>
            <a:lvl3pPr indent="-228600" lvl="2" marL="1371600" rtl="0" algn="l">
              <a:lnSpc>
                <a:spcPct val="120000"/>
              </a:lnSpc>
              <a:spcBef>
                <a:spcPts val="0"/>
              </a:spcBef>
              <a:spcAft>
                <a:spcPts val="0"/>
              </a:spcAft>
              <a:buClr>
                <a:schemeClr val="dk1"/>
              </a:buClr>
              <a:buSzPts val="900"/>
              <a:buNone/>
              <a:defRPr sz="900"/>
            </a:lvl3pPr>
            <a:lvl4pPr indent="-228600" lvl="3" marL="1828800" rtl="0" algn="l">
              <a:lnSpc>
                <a:spcPct val="120000"/>
              </a:lnSpc>
              <a:spcBef>
                <a:spcPts val="0"/>
              </a:spcBef>
              <a:spcAft>
                <a:spcPts val="0"/>
              </a:spcAft>
              <a:buClr>
                <a:schemeClr val="dk1"/>
              </a:buClr>
              <a:buSzPts val="900"/>
              <a:buNone/>
              <a:defRPr sz="900">
                <a:latin typeface="Space Grotesk SemiBold"/>
                <a:ea typeface="Space Grotesk SemiBold"/>
                <a:cs typeface="Space Grotesk SemiBold"/>
                <a:sym typeface="Space Grotesk SemiBold"/>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 Dark">
  <p:cSld name="Quote (2) – Dark">
    <p:bg>
      <p:bgPr>
        <a:solidFill>
          <a:schemeClr val="dk2"/>
        </a:solidFill>
      </p:bgPr>
    </p:bg>
    <p:spTree>
      <p:nvGrpSpPr>
        <p:cNvPr id="522" name="Shape 522"/>
        <p:cNvGrpSpPr/>
        <p:nvPr/>
      </p:nvGrpSpPr>
      <p:grpSpPr>
        <a:xfrm>
          <a:off x="0" y="0"/>
          <a:ext cx="0" cy="0"/>
          <a:chOff x="0" y="0"/>
          <a:chExt cx="0" cy="0"/>
        </a:xfrm>
      </p:grpSpPr>
      <p:sp>
        <p:nvSpPr>
          <p:cNvPr id="523" name="Google Shape;523;p77"/>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77"/>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5" name="Google Shape;525;p77"/>
          <p:cNvSpPr txBox="1"/>
          <p:nvPr>
            <p:ph type="title"/>
          </p:nvPr>
        </p:nvSpPr>
        <p:spPr>
          <a:xfrm>
            <a:off x="2274526" y="534600"/>
            <a:ext cx="3865500" cy="8271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2"/>
              </a:buClr>
              <a:buSzPts val="3300"/>
              <a:buFont typeface="Space Grotesk SemiBold"/>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descr="Quotation mark" id="526" name="Google Shape;526;p77"/>
          <p:cNvPicPr preferRelativeResize="0"/>
          <p:nvPr/>
        </p:nvPicPr>
        <p:blipFill rotWithShape="1">
          <a:blip r:embed="rId2">
            <a:alphaModFix/>
          </a:blip>
          <a:srcRect b="0" l="0" r="0" t="0"/>
          <a:stretch/>
        </p:blipFill>
        <p:spPr>
          <a:xfrm>
            <a:off x="539354" y="401804"/>
            <a:ext cx="1349662" cy="991920"/>
          </a:xfrm>
          <a:prstGeom prst="rect">
            <a:avLst/>
          </a:prstGeom>
          <a:noFill/>
          <a:ln>
            <a:noFill/>
          </a:ln>
        </p:spPr>
      </p:pic>
      <p:sp>
        <p:nvSpPr>
          <p:cNvPr id="527" name="Google Shape;527;p77"/>
          <p:cNvSpPr txBox="1"/>
          <p:nvPr>
            <p:ph idx="1" type="body"/>
          </p:nvPr>
        </p:nvSpPr>
        <p:spPr>
          <a:xfrm>
            <a:off x="2238704" y="1706400"/>
            <a:ext cx="2855400" cy="2703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400"/>
              </a:spcBef>
              <a:spcAft>
                <a:spcPts val="0"/>
              </a:spcAft>
              <a:buClr>
                <a:schemeClr val="lt1"/>
              </a:buClr>
              <a:buSzPts val="1100"/>
              <a:buNone/>
              <a:defRPr sz="1100">
                <a:latin typeface="Space Grotesk"/>
                <a:ea typeface="Space Grotesk"/>
                <a:cs typeface="Space Grotesk"/>
                <a:sym typeface="Space Grotesk"/>
              </a:defRPr>
            </a:lvl1pPr>
            <a:lvl2pPr indent="-228600" lvl="1" marL="914400" rtl="0" algn="l">
              <a:lnSpc>
                <a:spcPct val="120000"/>
              </a:lnSpc>
              <a:spcBef>
                <a:spcPts val="900"/>
              </a:spcBef>
              <a:spcAft>
                <a:spcPts val="0"/>
              </a:spcAft>
              <a:buClr>
                <a:srgbClr val="0DFFAE"/>
              </a:buClr>
              <a:buSzPts val="1500"/>
              <a:buNone/>
              <a:defRPr sz="1500">
                <a:solidFill>
                  <a:srgbClr val="0DFFAE"/>
                </a:solidFill>
                <a:latin typeface="Space Grotesk SemiBold"/>
                <a:ea typeface="Space Grotesk SemiBold"/>
                <a:cs typeface="Space Grotesk SemiBold"/>
                <a:sym typeface="Space Grotesk SemiBold"/>
              </a:defRPr>
            </a:lvl2pPr>
            <a:lvl3pPr indent="-228600" lvl="2" marL="1371600" rtl="0" algn="l">
              <a:lnSpc>
                <a:spcPct val="120000"/>
              </a:lnSpc>
              <a:spcBef>
                <a:spcPts val="0"/>
              </a:spcBef>
              <a:spcAft>
                <a:spcPts val="0"/>
              </a:spcAft>
              <a:buClr>
                <a:schemeClr val="lt1"/>
              </a:buClr>
              <a:buSzPts val="900"/>
              <a:buNone/>
              <a:defRPr sz="900"/>
            </a:lvl3pPr>
            <a:lvl4pPr indent="-228600" lvl="3" marL="1828800" rtl="0" algn="l">
              <a:lnSpc>
                <a:spcPct val="120000"/>
              </a:lnSpc>
              <a:spcBef>
                <a:spcPts val="0"/>
              </a:spcBef>
              <a:spcAft>
                <a:spcPts val="0"/>
              </a:spcAft>
              <a:buClr>
                <a:schemeClr val="lt1"/>
              </a:buClr>
              <a:buSzPts val="900"/>
              <a:buNone/>
              <a:defRPr sz="900">
                <a:latin typeface="Space Grotesk SemiBold"/>
                <a:ea typeface="Space Grotesk SemiBold"/>
                <a:cs typeface="Space Grotesk SemiBold"/>
                <a:sym typeface="Space Grotesk SemiBold"/>
              </a:defRPr>
            </a:lvl4pPr>
            <a:lvl5pPr indent="-317500" lvl="4" marL="2286000" rtl="0" algn="l">
              <a:lnSpc>
                <a:spcPct val="120000"/>
              </a:lnSpc>
              <a:spcBef>
                <a:spcPts val="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28" name="Google Shape;528;p77"/>
          <p:cNvSpPr txBox="1"/>
          <p:nvPr>
            <p:ph idx="2" type="body"/>
          </p:nvPr>
        </p:nvSpPr>
        <p:spPr>
          <a:xfrm>
            <a:off x="5740619" y="1706400"/>
            <a:ext cx="2855400" cy="2703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1400"/>
              </a:spcBef>
              <a:spcAft>
                <a:spcPts val="0"/>
              </a:spcAft>
              <a:buClr>
                <a:schemeClr val="lt1"/>
              </a:buClr>
              <a:buSzPts val="1100"/>
              <a:buNone/>
              <a:defRPr sz="1100">
                <a:latin typeface="Space Grotesk"/>
                <a:ea typeface="Space Grotesk"/>
                <a:cs typeface="Space Grotesk"/>
                <a:sym typeface="Space Grotesk"/>
              </a:defRPr>
            </a:lvl1pPr>
            <a:lvl2pPr indent="-228600" lvl="1" marL="914400" rtl="0" algn="l">
              <a:lnSpc>
                <a:spcPct val="120000"/>
              </a:lnSpc>
              <a:spcBef>
                <a:spcPts val="900"/>
              </a:spcBef>
              <a:spcAft>
                <a:spcPts val="0"/>
              </a:spcAft>
              <a:buClr>
                <a:srgbClr val="0DFFAE"/>
              </a:buClr>
              <a:buSzPts val="1500"/>
              <a:buNone/>
              <a:defRPr sz="1500">
                <a:solidFill>
                  <a:srgbClr val="0DFFAE"/>
                </a:solidFill>
                <a:latin typeface="Space Grotesk SemiBold"/>
                <a:ea typeface="Space Grotesk SemiBold"/>
                <a:cs typeface="Space Grotesk SemiBold"/>
                <a:sym typeface="Space Grotesk SemiBold"/>
              </a:defRPr>
            </a:lvl2pPr>
            <a:lvl3pPr indent="-228600" lvl="2" marL="1371600" rtl="0" algn="l">
              <a:lnSpc>
                <a:spcPct val="120000"/>
              </a:lnSpc>
              <a:spcBef>
                <a:spcPts val="0"/>
              </a:spcBef>
              <a:spcAft>
                <a:spcPts val="0"/>
              </a:spcAft>
              <a:buClr>
                <a:schemeClr val="lt1"/>
              </a:buClr>
              <a:buSzPts val="900"/>
              <a:buNone/>
              <a:defRPr sz="900"/>
            </a:lvl3pPr>
            <a:lvl4pPr indent="-228600" lvl="3" marL="1828800" rtl="0" algn="l">
              <a:lnSpc>
                <a:spcPct val="120000"/>
              </a:lnSpc>
              <a:spcBef>
                <a:spcPts val="0"/>
              </a:spcBef>
              <a:spcAft>
                <a:spcPts val="0"/>
              </a:spcAft>
              <a:buClr>
                <a:schemeClr val="lt1"/>
              </a:buClr>
              <a:buSzPts val="900"/>
              <a:buNone/>
              <a:defRPr sz="900">
                <a:latin typeface="Space Grotesk SemiBold"/>
                <a:ea typeface="Space Grotesk SemiBold"/>
                <a:cs typeface="Space Grotesk SemiBold"/>
                <a:sym typeface="Space Grotesk SemiBold"/>
              </a:defRPr>
            </a:lvl4pPr>
            <a:lvl5pPr indent="-317500" lvl="4" marL="2286000" rtl="0" algn="l">
              <a:lnSpc>
                <a:spcPct val="120000"/>
              </a:lnSpc>
              <a:spcBef>
                <a:spcPts val="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s (6)">
  <p:cSld name="Contacts (6)">
    <p:spTree>
      <p:nvGrpSpPr>
        <p:cNvPr id="529" name="Shape 529"/>
        <p:cNvGrpSpPr/>
        <p:nvPr/>
      </p:nvGrpSpPr>
      <p:grpSpPr>
        <a:xfrm>
          <a:off x="0" y="0"/>
          <a:ext cx="0" cy="0"/>
          <a:chOff x="0" y="0"/>
          <a:chExt cx="0" cy="0"/>
        </a:xfrm>
      </p:grpSpPr>
      <p:sp>
        <p:nvSpPr>
          <p:cNvPr id="530" name="Google Shape;530;p78"/>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31" name="Google Shape;531;p78"/>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32" name="Google Shape;532;p78"/>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33" name="Google Shape;533;p78"/>
          <p:cNvSpPr/>
          <p:nvPr>
            <p:ph idx="2" type="pic"/>
          </p:nvPr>
        </p:nvSpPr>
        <p:spPr>
          <a:xfrm>
            <a:off x="539354" y="1152175"/>
            <a:ext cx="1062900" cy="1063500"/>
          </a:xfrm>
          <a:prstGeom prst="rect">
            <a:avLst/>
          </a:prstGeom>
          <a:solidFill>
            <a:srgbClr val="B0B6BF"/>
          </a:solidFill>
          <a:ln>
            <a:noFill/>
          </a:ln>
        </p:spPr>
      </p:sp>
      <p:sp>
        <p:nvSpPr>
          <p:cNvPr id="534" name="Google Shape;534;p78"/>
          <p:cNvSpPr txBox="1"/>
          <p:nvPr>
            <p:ph idx="1" type="body"/>
          </p:nvPr>
        </p:nvSpPr>
        <p:spPr>
          <a:xfrm>
            <a:off x="536972" y="2389233"/>
            <a:ext cx="1063800" cy="1893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accent1"/>
              </a:buClr>
              <a:buSzPts val="1400"/>
              <a:buNone/>
              <a:defRPr>
                <a:solidFill>
                  <a:schemeClr val="accent1"/>
                </a:solidFill>
              </a:defRPr>
            </a:lvl1pPr>
            <a:lvl2pPr indent="-228600" lvl="1" marL="914400" rtl="0" algn="l">
              <a:lnSpc>
                <a:spcPct val="120000"/>
              </a:lnSpc>
              <a:spcBef>
                <a:spcPts val="200"/>
              </a:spcBef>
              <a:spcAft>
                <a:spcPts val="0"/>
              </a:spcAft>
              <a:buClr>
                <a:schemeClr val="dk1"/>
              </a:buClr>
              <a:buSzPts val="800"/>
              <a:buNone/>
              <a:defRPr sz="800"/>
            </a:lvl2pPr>
            <a:lvl3pPr indent="-228600" lvl="2" marL="1371600" rtl="0" algn="l">
              <a:lnSpc>
                <a:spcPct val="120000"/>
              </a:lnSpc>
              <a:spcBef>
                <a:spcPts val="900"/>
              </a:spcBef>
              <a:spcAft>
                <a:spcPts val="0"/>
              </a:spcAft>
              <a:buClr>
                <a:schemeClr val="dk1"/>
              </a:buClr>
              <a:buSzPts val="800"/>
              <a:buNone/>
              <a:defRPr sz="800"/>
            </a:lvl3pPr>
            <a:lvl4pPr indent="-228600" lvl="3" marL="1828800" rtl="0" algn="l">
              <a:lnSpc>
                <a:spcPct val="120000"/>
              </a:lnSpc>
              <a:spcBef>
                <a:spcPts val="900"/>
              </a:spcBef>
              <a:spcAft>
                <a:spcPts val="0"/>
              </a:spcAft>
              <a:buClr>
                <a:schemeClr val="dk1"/>
              </a:buClr>
              <a:buSzPts val="700"/>
              <a:buNone/>
              <a:defRPr sz="700"/>
            </a:lvl4pPr>
            <a:lvl5pPr indent="-228600" lvl="4" marL="2286000" rtl="0" algn="l">
              <a:lnSpc>
                <a:spcPct val="120000"/>
              </a:lnSpc>
              <a:spcBef>
                <a:spcPts val="900"/>
              </a:spcBef>
              <a:spcAft>
                <a:spcPts val="0"/>
              </a:spcAft>
              <a:buClr>
                <a:schemeClr val="dk1"/>
              </a:buClr>
              <a:buSzPts val="700"/>
              <a:buNone/>
              <a:defRPr sz="700">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5" name="Google Shape;535;p78"/>
          <p:cNvSpPr/>
          <p:nvPr>
            <p:ph idx="3" type="pic"/>
          </p:nvPr>
        </p:nvSpPr>
        <p:spPr>
          <a:xfrm>
            <a:off x="1939622" y="1152175"/>
            <a:ext cx="1062900" cy="1063500"/>
          </a:xfrm>
          <a:prstGeom prst="rect">
            <a:avLst/>
          </a:prstGeom>
          <a:solidFill>
            <a:srgbClr val="B0B6BF"/>
          </a:solidFill>
          <a:ln>
            <a:noFill/>
          </a:ln>
        </p:spPr>
      </p:sp>
      <p:sp>
        <p:nvSpPr>
          <p:cNvPr id="536" name="Google Shape;536;p78"/>
          <p:cNvSpPr txBox="1"/>
          <p:nvPr>
            <p:ph idx="4" type="body"/>
          </p:nvPr>
        </p:nvSpPr>
        <p:spPr>
          <a:xfrm>
            <a:off x="1939528" y="2389233"/>
            <a:ext cx="1063800" cy="1893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accent1"/>
              </a:buClr>
              <a:buSzPts val="1400"/>
              <a:buNone/>
              <a:defRPr>
                <a:solidFill>
                  <a:schemeClr val="accent1"/>
                </a:solidFill>
              </a:defRPr>
            </a:lvl1pPr>
            <a:lvl2pPr indent="-228600" lvl="1" marL="914400" rtl="0" algn="l">
              <a:lnSpc>
                <a:spcPct val="120000"/>
              </a:lnSpc>
              <a:spcBef>
                <a:spcPts val="200"/>
              </a:spcBef>
              <a:spcAft>
                <a:spcPts val="0"/>
              </a:spcAft>
              <a:buClr>
                <a:schemeClr val="dk1"/>
              </a:buClr>
              <a:buSzPts val="800"/>
              <a:buNone/>
              <a:defRPr sz="800"/>
            </a:lvl2pPr>
            <a:lvl3pPr indent="-228600" lvl="2" marL="1371600" rtl="0" algn="l">
              <a:lnSpc>
                <a:spcPct val="120000"/>
              </a:lnSpc>
              <a:spcBef>
                <a:spcPts val="900"/>
              </a:spcBef>
              <a:spcAft>
                <a:spcPts val="0"/>
              </a:spcAft>
              <a:buClr>
                <a:schemeClr val="dk1"/>
              </a:buClr>
              <a:buSzPts val="800"/>
              <a:buNone/>
              <a:defRPr sz="800"/>
            </a:lvl3pPr>
            <a:lvl4pPr indent="-228600" lvl="3" marL="1828800" rtl="0" algn="l">
              <a:lnSpc>
                <a:spcPct val="120000"/>
              </a:lnSpc>
              <a:spcBef>
                <a:spcPts val="900"/>
              </a:spcBef>
              <a:spcAft>
                <a:spcPts val="0"/>
              </a:spcAft>
              <a:buClr>
                <a:schemeClr val="dk1"/>
              </a:buClr>
              <a:buSzPts val="700"/>
              <a:buNone/>
              <a:defRPr sz="700"/>
            </a:lvl4pPr>
            <a:lvl5pPr indent="-228600" lvl="4" marL="2286000" rtl="0" algn="l">
              <a:lnSpc>
                <a:spcPct val="120000"/>
              </a:lnSpc>
              <a:spcBef>
                <a:spcPts val="900"/>
              </a:spcBef>
              <a:spcAft>
                <a:spcPts val="0"/>
              </a:spcAft>
              <a:buClr>
                <a:schemeClr val="dk1"/>
              </a:buClr>
              <a:buSzPts val="700"/>
              <a:buNone/>
              <a:defRPr sz="700">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7" name="Google Shape;537;p78"/>
          <p:cNvSpPr/>
          <p:nvPr>
            <p:ph idx="5" type="pic"/>
          </p:nvPr>
        </p:nvSpPr>
        <p:spPr>
          <a:xfrm>
            <a:off x="3339889" y="1152175"/>
            <a:ext cx="1062900" cy="1063500"/>
          </a:xfrm>
          <a:prstGeom prst="rect">
            <a:avLst/>
          </a:prstGeom>
          <a:solidFill>
            <a:srgbClr val="B0B6BF"/>
          </a:solidFill>
          <a:ln>
            <a:noFill/>
          </a:ln>
        </p:spPr>
      </p:sp>
      <p:sp>
        <p:nvSpPr>
          <p:cNvPr id="538" name="Google Shape;538;p78"/>
          <p:cNvSpPr txBox="1"/>
          <p:nvPr>
            <p:ph idx="6" type="body"/>
          </p:nvPr>
        </p:nvSpPr>
        <p:spPr>
          <a:xfrm>
            <a:off x="3339703" y="2389234"/>
            <a:ext cx="1063800" cy="1893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accent1"/>
              </a:buClr>
              <a:buSzPts val="1400"/>
              <a:buNone/>
              <a:defRPr>
                <a:solidFill>
                  <a:schemeClr val="accent1"/>
                </a:solidFill>
              </a:defRPr>
            </a:lvl1pPr>
            <a:lvl2pPr indent="-228600" lvl="1" marL="914400" rtl="0" algn="l">
              <a:lnSpc>
                <a:spcPct val="120000"/>
              </a:lnSpc>
              <a:spcBef>
                <a:spcPts val="200"/>
              </a:spcBef>
              <a:spcAft>
                <a:spcPts val="0"/>
              </a:spcAft>
              <a:buClr>
                <a:schemeClr val="dk1"/>
              </a:buClr>
              <a:buSzPts val="800"/>
              <a:buNone/>
              <a:defRPr sz="800"/>
            </a:lvl2pPr>
            <a:lvl3pPr indent="-228600" lvl="2" marL="1371600" rtl="0" algn="l">
              <a:lnSpc>
                <a:spcPct val="120000"/>
              </a:lnSpc>
              <a:spcBef>
                <a:spcPts val="900"/>
              </a:spcBef>
              <a:spcAft>
                <a:spcPts val="0"/>
              </a:spcAft>
              <a:buClr>
                <a:schemeClr val="dk1"/>
              </a:buClr>
              <a:buSzPts val="800"/>
              <a:buNone/>
              <a:defRPr sz="800"/>
            </a:lvl3pPr>
            <a:lvl4pPr indent="-228600" lvl="3" marL="1828800" rtl="0" algn="l">
              <a:lnSpc>
                <a:spcPct val="120000"/>
              </a:lnSpc>
              <a:spcBef>
                <a:spcPts val="900"/>
              </a:spcBef>
              <a:spcAft>
                <a:spcPts val="0"/>
              </a:spcAft>
              <a:buClr>
                <a:schemeClr val="dk1"/>
              </a:buClr>
              <a:buSzPts val="700"/>
              <a:buNone/>
              <a:defRPr sz="700"/>
            </a:lvl4pPr>
            <a:lvl5pPr indent="-228600" lvl="4" marL="2286000" rtl="0" algn="l">
              <a:lnSpc>
                <a:spcPct val="120000"/>
              </a:lnSpc>
              <a:spcBef>
                <a:spcPts val="900"/>
              </a:spcBef>
              <a:spcAft>
                <a:spcPts val="0"/>
              </a:spcAft>
              <a:buClr>
                <a:schemeClr val="dk1"/>
              </a:buClr>
              <a:buSzPts val="700"/>
              <a:buNone/>
              <a:defRPr sz="700">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9" name="Google Shape;539;p78"/>
          <p:cNvSpPr/>
          <p:nvPr>
            <p:ph idx="7" type="pic"/>
          </p:nvPr>
        </p:nvSpPr>
        <p:spPr>
          <a:xfrm>
            <a:off x="4740158" y="1152175"/>
            <a:ext cx="1062900" cy="1063500"/>
          </a:xfrm>
          <a:prstGeom prst="rect">
            <a:avLst/>
          </a:prstGeom>
          <a:solidFill>
            <a:srgbClr val="B0B6BF"/>
          </a:solidFill>
          <a:ln>
            <a:noFill/>
          </a:ln>
        </p:spPr>
      </p:sp>
      <p:sp>
        <p:nvSpPr>
          <p:cNvPr id="540" name="Google Shape;540;p78"/>
          <p:cNvSpPr txBox="1"/>
          <p:nvPr>
            <p:ph idx="8" type="body"/>
          </p:nvPr>
        </p:nvSpPr>
        <p:spPr>
          <a:xfrm>
            <a:off x="4739878" y="2389234"/>
            <a:ext cx="1063800" cy="1893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accent1"/>
              </a:buClr>
              <a:buSzPts val="1400"/>
              <a:buNone/>
              <a:defRPr>
                <a:solidFill>
                  <a:schemeClr val="accent1"/>
                </a:solidFill>
              </a:defRPr>
            </a:lvl1pPr>
            <a:lvl2pPr indent="-228600" lvl="1" marL="914400" rtl="0" algn="l">
              <a:lnSpc>
                <a:spcPct val="120000"/>
              </a:lnSpc>
              <a:spcBef>
                <a:spcPts val="200"/>
              </a:spcBef>
              <a:spcAft>
                <a:spcPts val="0"/>
              </a:spcAft>
              <a:buClr>
                <a:schemeClr val="dk1"/>
              </a:buClr>
              <a:buSzPts val="800"/>
              <a:buNone/>
              <a:defRPr sz="800"/>
            </a:lvl2pPr>
            <a:lvl3pPr indent="-228600" lvl="2" marL="1371600" rtl="0" algn="l">
              <a:lnSpc>
                <a:spcPct val="120000"/>
              </a:lnSpc>
              <a:spcBef>
                <a:spcPts val="900"/>
              </a:spcBef>
              <a:spcAft>
                <a:spcPts val="0"/>
              </a:spcAft>
              <a:buClr>
                <a:schemeClr val="dk1"/>
              </a:buClr>
              <a:buSzPts val="800"/>
              <a:buNone/>
              <a:defRPr sz="800"/>
            </a:lvl3pPr>
            <a:lvl4pPr indent="-228600" lvl="3" marL="1828800" rtl="0" algn="l">
              <a:lnSpc>
                <a:spcPct val="120000"/>
              </a:lnSpc>
              <a:spcBef>
                <a:spcPts val="900"/>
              </a:spcBef>
              <a:spcAft>
                <a:spcPts val="0"/>
              </a:spcAft>
              <a:buClr>
                <a:schemeClr val="dk1"/>
              </a:buClr>
              <a:buSzPts val="700"/>
              <a:buNone/>
              <a:defRPr sz="700"/>
            </a:lvl4pPr>
            <a:lvl5pPr indent="-228600" lvl="4" marL="2286000" rtl="0" algn="l">
              <a:lnSpc>
                <a:spcPct val="120000"/>
              </a:lnSpc>
              <a:spcBef>
                <a:spcPts val="900"/>
              </a:spcBef>
              <a:spcAft>
                <a:spcPts val="0"/>
              </a:spcAft>
              <a:buClr>
                <a:schemeClr val="dk1"/>
              </a:buClr>
              <a:buSzPts val="700"/>
              <a:buNone/>
              <a:defRPr sz="700">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1" name="Google Shape;541;p78"/>
          <p:cNvSpPr/>
          <p:nvPr>
            <p:ph idx="9" type="pic"/>
          </p:nvPr>
        </p:nvSpPr>
        <p:spPr>
          <a:xfrm>
            <a:off x="6140426" y="1152175"/>
            <a:ext cx="1062900" cy="1063500"/>
          </a:xfrm>
          <a:prstGeom prst="rect">
            <a:avLst/>
          </a:prstGeom>
          <a:solidFill>
            <a:srgbClr val="B0B6BF"/>
          </a:solidFill>
          <a:ln>
            <a:noFill/>
          </a:ln>
        </p:spPr>
      </p:sp>
      <p:sp>
        <p:nvSpPr>
          <p:cNvPr id="542" name="Google Shape;542;p78"/>
          <p:cNvSpPr txBox="1"/>
          <p:nvPr>
            <p:ph idx="13" type="body"/>
          </p:nvPr>
        </p:nvSpPr>
        <p:spPr>
          <a:xfrm>
            <a:off x="6140053" y="2389233"/>
            <a:ext cx="1063800" cy="1893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accent1"/>
              </a:buClr>
              <a:buSzPts val="1400"/>
              <a:buNone/>
              <a:defRPr>
                <a:solidFill>
                  <a:schemeClr val="accent1"/>
                </a:solidFill>
              </a:defRPr>
            </a:lvl1pPr>
            <a:lvl2pPr indent="-228600" lvl="1" marL="914400" rtl="0" algn="l">
              <a:lnSpc>
                <a:spcPct val="120000"/>
              </a:lnSpc>
              <a:spcBef>
                <a:spcPts val="200"/>
              </a:spcBef>
              <a:spcAft>
                <a:spcPts val="0"/>
              </a:spcAft>
              <a:buClr>
                <a:schemeClr val="dk1"/>
              </a:buClr>
              <a:buSzPts val="800"/>
              <a:buNone/>
              <a:defRPr sz="800"/>
            </a:lvl2pPr>
            <a:lvl3pPr indent="-228600" lvl="2" marL="1371600" rtl="0" algn="l">
              <a:lnSpc>
                <a:spcPct val="120000"/>
              </a:lnSpc>
              <a:spcBef>
                <a:spcPts val="900"/>
              </a:spcBef>
              <a:spcAft>
                <a:spcPts val="0"/>
              </a:spcAft>
              <a:buClr>
                <a:schemeClr val="dk1"/>
              </a:buClr>
              <a:buSzPts val="800"/>
              <a:buNone/>
              <a:defRPr sz="800"/>
            </a:lvl3pPr>
            <a:lvl4pPr indent="-228600" lvl="3" marL="1828800" rtl="0" algn="l">
              <a:lnSpc>
                <a:spcPct val="120000"/>
              </a:lnSpc>
              <a:spcBef>
                <a:spcPts val="900"/>
              </a:spcBef>
              <a:spcAft>
                <a:spcPts val="0"/>
              </a:spcAft>
              <a:buClr>
                <a:schemeClr val="dk1"/>
              </a:buClr>
              <a:buSzPts val="700"/>
              <a:buNone/>
              <a:defRPr sz="700"/>
            </a:lvl4pPr>
            <a:lvl5pPr indent="-228600" lvl="4" marL="2286000" rtl="0" algn="l">
              <a:lnSpc>
                <a:spcPct val="120000"/>
              </a:lnSpc>
              <a:spcBef>
                <a:spcPts val="900"/>
              </a:spcBef>
              <a:spcAft>
                <a:spcPts val="0"/>
              </a:spcAft>
              <a:buClr>
                <a:schemeClr val="dk1"/>
              </a:buClr>
              <a:buSzPts val="700"/>
              <a:buNone/>
              <a:defRPr sz="700">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3" name="Google Shape;543;p78"/>
          <p:cNvSpPr/>
          <p:nvPr>
            <p:ph idx="14" type="pic"/>
          </p:nvPr>
        </p:nvSpPr>
        <p:spPr>
          <a:xfrm>
            <a:off x="7540692" y="1152175"/>
            <a:ext cx="1062900" cy="1063500"/>
          </a:xfrm>
          <a:prstGeom prst="rect">
            <a:avLst/>
          </a:prstGeom>
          <a:solidFill>
            <a:srgbClr val="B0B6BF"/>
          </a:solidFill>
          <a:ln>
            <a:noFill/>
          </a:ln>
        </p:spPr>
      </p:sp>
      <p:sp>
        <p:nvSpPr>
          <p:cNvPr id="544" name="Google Shape;544;p78"/>
          <p:cNvSpPr txBox="1"/>
          <p:nvPr>
            <p:ph idx="15" type="body"/>
          </p:nvPr>
        </p:nvSpPr>
        <p:spPr>
          <a:xfrm>
            <a:off x="7540691" y="2389234"/>
            <a:ext cx="1063800" cy="1893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accent1"/>
              </a:buClr>
              <a:buSzPts val="1400"/>
              <a:buNone/>
              <a:defRPr>
                <a:solidFill>
                  <a:schemeClr val="accent1"/>
                </a:solidFill>
              </a:defRPr>
            </a:lvl1pPr>
            <a:lvl2pPr indent="-228600" lvl="1" marL="914400" rtl="0" algn="l">
              <a:lnSpc>
                <a:spcPct val="120000"/>
              </a:lnSpc>
              <a:spcBef>
                <a:spcPts val="200"/>
              </a:spcBef>
              <a:spcAft>
                <a:spcPts val="0"/>
              </a:spcAft>
              <a:buClr>
                <a:schemeClr val="dk1"/>
              </a:buClr>
              <a:buSzPts val="800"/>
              <a:buNone/>
              <a:defRPr sz="800"/>
            </a:lvl2pPr>
            <a:lvl3pPr indent="-228600" lvl="2" marL="1371600" rtl="0" algn="l">
              <a:lnSpc>
                <a:spcPct val="120000"/>
              </a:lnSpc>
              <a:spcBef>
                <a:spcPts val="900"/>
              </a:spcBef>
              <a:spcAft>
                <a:spcPts val="0"/>
              </a:spcAft>
              <a:buClr>
                <a:schemeClr val="dk1"/>
              </a:buClr>
              <a:buSzPts val="800"/>
              <a:buNone/>
              <a:defRPr sz="800"/>
            </a:lvl3pPr>
            <a:lvl4pPr indent="-228600" lvl="3" marL="1828800" rtl="0" algn="l">
              <a:lnSpc>
                <a:spcPct val="120000"/>
              </a:lnSpc>
              <a:spcBef>
                <a:spcPts val="900"/>
              </a:spcBef>
              <a:spcAft>
                <a:spcPts val="0"/>
              </a:spcAft>
              <a:buClr>
                <a:schemeClr val="dk1"/>
              </a:buClr>
              <a:buSzPts val="700"/>
              <a:buNone/>
              <a:defRPr sz="700"/>
            </a:lvl4pPr>
            <a:lvl5pPr indent="-228600" lvl="4" marL="2286000" rtl="0" algn="l">
              <a:lnSpc>
                <a:spcPct val="120000"/>
              </a:lnSpc>
              <a:spcBef>
                <a:spcPts val="900"/>
              </a:spcBef>
              <a:spcAft>
                <a:spcPts val="0"/>
              </a:spcAft>
              <a:buClr>
                <a:schemeClr val="dk1"/>
              </a:buClr>
              <a:buSzPts val="700"/>
              <a:buNone/>
              <a:defRPr sz="700">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s (6) – Dark">
  <p:cSld name="Contacts (6) – Dark">
    <p:bg>
      <p:bgPr>
        <a:solidFill>
          <a:schemeClr val="accent1"/>
        </a:solidFill>
      </p:bgPr>
    </p:bg>
    <p:spTree>
      <p:nvGrpSpPr>
        <p:cNvPr id="545" name="Shape 545"/>
        <p:cNvGrpSpPr/>
        <p:nvPr/>
      </p:nvGrpSpPr>
      <p:grpSpPr>
        <a:xfrm>
          <a:off x="0" y="0"/>
          <a:ext cx="0" cy="0"/>
          <a:chOff x="0" y="0"/>
          <a:chExt cx="0" cy="0"/>
        </a:xfrm>
      </p:grpSpPr>
      <p:sp>
        <p:nvSpPr>
          <p:cNvPr id="546" name="Google Shape;546;p79"/>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47" name="Google Shape;547;p79"/>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9"/>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49" name="Google Shape;549;p79"/>
          <p:cNvSpPr/>
          <p:nvPr>
            <p:ph idx="2" type="pic"/>
          </p:nvPr>
        </p:nvSpPr>
        <p:spPr>
          <a:xfrm>
            <a:off x="539354" y="1152175"/>
            <a:ext cx="1062900" cy="1063500"/>
          </a:xfrm>
          <a:prstGeom prst="rect">
            <a:avLst/>
          </a:prstGeom>
          <a:solidFill>
            <a:srgbClr val="B0B6BF"/>
          </a:solidFill>
          <a:ln>
            <a:noFill/>
          </a:ln>
        </p:spPr>
      </p:sp>
      <p:sp>
        <p:nvSpPr>
          <p:cNvPr id="550" name="Google Shape;550;p79"/>
          <p:cNvSpPr txBox="1"/>
          <p:nvPr>
            <p:ph idx="1" type="body"/>
          </p:nvPr>
        </p:nvSpPr>
        <p:spPr>
          <a:xfrm>
            <a:off x="536972" y="2389233"/>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51" name="Google Shape;551;p79"/>
          <p:cNvSpPr/>
          <p:nvPr>
            <p:ph idx="3" type="pic"/>
          </p:nvPr>
        </p:nvSpPr>
        <p:spPr>
          <a:xfrm>
            <a:off x="1939622" y="1152175"/>
            <a:ext cx="1062900" cy="1063500"/>
          </a:xfrm>
          <a:prstGeom prst="rect">
            <a:avLst/>
          </a:prstGeom>
          <a:solidFill>
            <a:srgbClr val="B0B6BF"/>
          </a:solidFill>
          <a:ln>
            <a:noFill/>
          </a:ln>
        </p:spPr>
      </p:sp>
      <p:sp>
        <p:nvSpPr>
          <p:cNvPr id="552" name="Google Shape;552;p79"/>
          <p:cNvSpPr txBox="1"/>
          <p:nvPr>
            <p:ph idx="4" type="body"/>
          </p:nvPr>
        </p:nvSpPr>
        <p:spPr>
          <a:xfrm>
            <a:off x="1939528" y="2389233"/>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53" name="Google Shape;553;p79"/>
          <p:cNvSpPr/>
          <p:nvPr>
            <p:ph idx="5" type="pic"/>
          </p:nvPr>
        </p:nvSpPr>
        <p:spPr>
          <a:xfrm>
            <a:off x="3339889" y="1152175"/>
            <a:ext cx="1062900" cy="1063500"/>
          </a:xfrm>
          <a:prstGeom prst="rect">
            <a:avLst/>
          </a:prstGeom>
          <a:solidFill>
            <a:srgbClr val="B0B6BF"/>
          </a:solidFill>
          <a:ln>
            <a:noFill/>
          </a:ln>
        </p:spPr>
      </p:sp>
      <p:sp>
        <p:nvSpPr>
          <p:cNvPr id="554" name="Google Shape;554;p79"/>
          <p:cNvSpPr txBox="1"/>
          <p:nvPr>
            <p:ph idx="6" type="body"/>
          </p:nvPr>
        </p:nvSpPr>
        <p:spPr>
          <a:xfrm>
            <a:off x="3339703" y="2389234"/>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55" name="Google Shape;555;p79"/>
          <p:cNvSpPr/>
          <p:nvPr>
            <p:ph idx="7" type="pic"/>
          </p:nvPr>
        </p:nvSpPr>
        <p:spPr>
          <a:xfrm>
            <a:off x="4740158" y="1152175"/>
            <a:ext cx="1062900" cy="1063500"/>
          </a:xfrm>
          <a:prstGeom prst="rect">
            <a:avLst/>
          </a:prstGeom>
          <a:solidFill>
            <a:srgbClr val="B0B6BF"/>
          </a:solidFill>
          <a:ln>
            <a:noFill/>
          </a:ln>
        </p:spPr>
      </p:sp>
      <p:sp>
        <p:nvSpPr>
          <p:cNvPr id="556" name="Google Shape;556;p79"/>
          <p:cNvSpPr txBox="1"/>
          <p:nvPr>
            <p:ph idx="8" type="body"/>
          </p:nvPr>
        </p:nvSpPr>
        <p:spPr>
          <a:xfrm>
            <a:off x="4739878" y="2389234"/>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57" name="Google Shape;557;p79"/>
          <p:cNvSpPr/>
          <p:nvPr>
            <p:ph idx="9" type="pic"/>
          </p:nvPr>
        </p:nvSpPr>
        <p:spPr>
          <a:xfrm>
            <a:off x="6140426" y="1152175"/>
            <a:ext cx="1062900" cy="1063500"/>
          </a:xfrm>
          <a:prstGeom prst="rect">
            <a:avLst/>
          </a:prstGeom>
          <a:solidFill>
            <a:srgbClr val="B0B6BF"/>
          </a:solidFill>
          <a:ln>
            <a:noFill/>
          </a:ln>
        </p:spPr>
      </p:sp>
      <p:sp>
        <p:nvSpPr>
          <p:cNvPr id="558" name="Google Shape;558;p79"/>
          <p:cNvSpPr txBox="1"/>
          <p:nvPr>
            <p:ph idx="13" type="body"/>
          </p:nvPr>
        </p:nvSpPr>
        <p:spPr>
          <a:xfrm>
            <a:off x="6140053" y="2389233"/>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59" name="Google Shape;559;p79"/>
          <p:cNvSpPr/>
          <p:nvPr>
            <p:ph idx="14" type="pic"/>
          </p:nvPr>
        </p:nvSpPr>
        <p:spPr>
          <a:xfrm>
            <a:off x="7540692" y="1152175"/>
            <a:ext cx="1062900" cy="1063500"/>
          </a:xfrm>
          <a:prstGeom prst="rect">
            <a:avLst/>
          </a:prstGeom>
          <a:solidFill>
            <a:srgbClr val="B0B6BF"/>
          </a:solidFill>
          <a:ln>
            <a:noFill/>
          </a:ln>
        </p:spPr>
      </p:sp>
      <p:sp>
        <p:nvSpPr>
          <p:cNvPr id="560" name="Google Shape;560;p79"/>
          <p:cNvSpPr txBox="1"/>
          <p:nvPr>
            <p:ph idx="15" type="body"/>
          </p:nvPr>
        </p:nvSpPr>
        <p:spPr>
          <a:xfrm>
            <a:off x="7540691" y="2389234"/>
            <a:ext cx="10638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late – Dark (Blue)">
  <p:cSld name="End plate – Dark (Blue)">
    <p:bg>
      <p:bgPr>
        <a:solidFill>
          <a:schemeClr val="dk2"/>
        </a:solidFill>
      </p:bgPr>
    </p:bg>
    <p:spTree>
      <p:nvGrpSpPr>
        <p:cNvPr id="561" name="Shape 561"/>
        <p:cNvGrpSpPr/>
        <p:nvPr/>
      </p:nvGrpSpPr>
      <p:grpSpPr>
        <a:xfrm>
          <a:off x="0" y="0"/>
          <a:ext cx="0" cy="0"/>
          <a:chOff x="0" y="0"/>
          <a:chExt cx="0" cy="0"/>
        </a:xfrm>
      </p:grpSpPr>
      <p:pic>
        <p:nvPicPr>
          <p:cNvPr descr="Egen Logo" id="562" name="Google Shape;562;p80"/>
          <p:cNvPicPr preferRelativeResize="0"/>
          <p:nvPr/>
        </p:nvPicPr>
        <p:blipFill rotWithShape="1">
          <a:blip r:embed="rId2">
            <a:alphaModFix/>
          </a:blip>
          <a:srcRect b="0" l="0" r="0" t="0"/>
          <a:stretch/>
        </p:blipFill>
        <p:spPr>
          <a:xfrm>
            <a:off x="2952000" y="2019938"/>
            <a:ext cx="3239190" cy="1103349"/>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late – Dark (Blue), Boilerplate">
  <p:cSld name="End plate – Dark (Blue), Boilerplate">
    <p:bg>
      <p:bgPr>
        <a:solidFill>
          <a:schemeClr val="dk2"/>
        </a:solidFill>
      </p:bgPr>
    </p:bg>
    <p:spTree>
      <p:nvGrpSpPr>
        <p:cNvPr id="563" name="Shape 563"/>
        <p:cNvGrpSpPr/>
        <p:nvPr/>
      </p:nvGrpSpPr>
      <p:grpSpPr>
        <a:xfrm>
          <a:off x="0" y="0"/>
          <a:ext cx="0" cy="0"/>
          <a:chOff x="0" y="0"/>
          <a:chExt cx="0" cy="0"/>
        </a:xfrm>
      </p:grpSpPr>
      <p:pic>
        <p:nvPicPr>
          <p:cNvPr descr="Egen Logo" id="564" name="Google Shape;564;p81"/>
          <p:cNvPicPr preferRelativeResize="0"/>
          <p:nvPr/>
        </p:nvPicPr>
        <p:blipFill rotWithShape="1">
          <a:blip r:embed="rId2">
            <a:alphaModFix/>
          </a:blip>
          <a:srcRect b="0" l="0" r="0" t="0"/>
          <a:stretch/>
        </p:blipFill>
        <p:spPr>
          <a:xfrm>
            <a:off x="2952000" y="1625839"/>
            <a:ext cx="3239190" cy="1103349"/>
          </a:xfrm>
          <a:prstGeom prst="rect">
            <a:avLst/>
          </a:prstGeom>
          <a:noFill/>
          <a:ln>
            <a:noFill/>
          </a:ln>
        </p:spPr>
      </p:pic>
      <p:sp>
        <p:nvSpPr>
          <p:cNvPr id="565" name="Google Shape;565;p81"/>
          <p:cNvSpPr txBox="1"/>
          <p:nvPr>
            <p:ph idx="1" type="body"/>
          </p:nvPr>
        </p:nvSpPr>
        <p:spPr>
          <a:xfrm>
            <a:off x="531940" y="3517661"/>
            <a:ext cx="3870900" cy="9240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400"/>
              </a:spcBef>
              <a:spcAft>
                <a:spcPts val="0"/>
              </a:spcAft>
              <a:buClr>
                <a:schemeClr val="lt1"/>
              </a:buClr>
              <a:buSzPts val="900"/>
              <a:buNone/>
              <a:defRPr sz="900">
                <a:latin typeface="Space Grotesk"/>
                <a:ea typeface="Space Grotesk"/>
                <a:cs typeface="Space Grotesk"/>
                <a:sym typeface="Space Grotesk"/>
              </a:defRPr>
            </a:lvl1pPr>
            <a:lvl2pPr indent="-228600" lvl="1" marL="914400" rtl="0" algn="l">
              <a:lnSpc>
                <a:spcPct val="120000"/>
              </a:lnSpc>
              <a:spcBef>
                <a:spcPts val="700"/>
              </a:spcBef>
              <a:spcAft>
                <a:spcPts val="0"/>
              </a:spcAft>
              <a:buClr>
                <a:schemeClr val="lt1"/>
              </a:buClr>
              <a:buSzPts val="1400"/>
              <a:buNone/>
              <a:defRPr/>
            </a:lvl2pPr>
            <a:lvl3pPr indent="-317500" lvl="2" marL="1371600" rtl="0" algn="l">
              <a:lnSpc>
                <a:spcPct val="120000"/>
              </a:lnSpc>
              <a:spcBef>
                <a:spcPts val="900"/>
              </a:spcBef>
              <a:spcAft>
                <a:spcPts val="0"/>
              </a:spcAft>
              <a:buClr>
                <a:schemeClr val="lt1"/>
              </a:buClr>
              <a:buSzPts val="1400"/>
              <a:buChar char="•"/>
              <a:defRPr/>
            </a:lvl3pPr>
            <a:lvl4pPr indent="-317500" lvl="3" marL="1828800" rtl="0" algn="l">
              <a:lnSpc>
                <a:spcPct val="120000"/>
              </a:lnSpc>
              <a:spcBef>
                <a:spcPts val="500"/>
              </a:spcBef>
              <a:spcAft>
                <a:spcPts val="0"/>
              </a:spcAft>
              <a:buClr>
                <a:schemeClr val="lt1"/>
              </a:buClr>
              <a:buSzPts val="1400"/>
              <a:buChar char="–"/>
              <a:defRPr/>
            </a:lvl4pPr>
            <a:lvl5pPr indent="-317500" lvl="4" marL="2286000" rtl="0" algn="l">
              <a:lnSpc>
                <a:spcPct val="120000"/>
              </a:lnSpc>
              <a:spcBef>
                <a:spcPts val="50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66" name="Google Shape;566;p81"/>
          <p:cNvSpPr txBox="1"/>
          <p:nvPr>
            <p:ph idx="2" type="body"/>
          </p:nvPr>
        </p:nvSpPr>
        <p:spPr>
          <a:xfrm>
            <a:off x="4766994" y="3517661"/>
            <a:ext cx="3836400" cy="9240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1400"/>
              </a:spcBef>
              <a:spcAft>
                <a:spcPts val="0"/>
              </a:spcAft>
              <a:buClr>
                <a:schemeClr val="lt1"/>
              </a:buClr>
              <a:buSzPts val="1100"/>
              <a:buNone/>
              <a:defRPr sz="1100">
                <a:latin typeface="Space Grotesk SemiBold"/>
                <a:ea typeface="Space Grotesk SemiBold"/>
                <a:cs typeface="Space Grotesk SemiBold"/>
                <a:sym typeface="Space Grotesk SemiBold"/>
              </a:defRPr>
            </a:lvl1pPr>
            <a:lvl2pPr indent="-228600" lvl="1" marL="914400" rtl="0" algn="l">
              <a:lnSpc>
                <a:spcPct val="120000"/>
              </a:lnSpc>
              <a:spcBef>
                <a:spcPts val="700"/>
              </a:spcBef>
              <a:spcAft>
                <a:spcPts val="0"/>
              </a:spcAft>
              <a:buClr>
                <a:schemeClr val="lt1"/>
              </a:buClr>
              <a:buSzPts val="1400"/>
              <a:buNone/>
              <a:defRPr/>
            </a:lvl2pPr>
            <a:lvl3pPr indent="-317500" lvl="2" marL="1371600" rtl="0" algn="l">
              <a:lnSpc>
                <a:spcPct val="120000"/>
              </a:lnSpc>
              <a:spcBef>
                <a:spcPts val="900"/>
              </a:spcBef>
              <a:spcAft>
                <a:spcPts val="0"/>
              </a:spcAft>
              <a:buClr>
                <a:schemeClr val="lt1"/>
              </a:buClr>
              <a:buSzPts val="1400"/>
              <a:buChar char="•"/>
              <a:defRPr/>
            </a:lvl3pPr>
            <a:lvl4pPr indent="-317500" lvl="3" marL="1828800" rtl="0" algn="l">
              <a:lnSpc>
                <a:spcPct val="120000"/>
              </a:lnSpc>
              <a:spcBef>
                <a:spcPts val="500"/>
              </a:spcBef>
              <a:spcAft>
                <a:spcPts val="0"/>
              </a:spcAft>
              <a:buClr>
                <a:schemeClr val="lt1"/>
              </a:buClr>
              <a:buSzPts val="1400"/>
              <a:buChar char="–"/>
              <a:defRPr/>
            </a:lvl4pPr>
            <a:lvl5pPr indent="-317500" lvl="4" marL="2286000" rtl="0" algn="l">
              <a:lnSpc>
                <a:spcPct val="120000"/>
              </a:lnSpc>
              <a:spcBef>
                <a:spcPts val="50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showMasterSp="0">
  <p:cSld name="Title and Content">
    <p:bg>
      <p:bgPr>
        <a:solidFill>
          <a:schemeClr val="lt1"/>
        </a:solidFill>
      </p:bgPr>
    </p:bg>
    <p:spTree>
      <p:nvGrpSpPr>
        <p:cNvPr id="567" name="Shape 567"/>
        <p:cNvGrpSpPr/>
        <p:nvPr/>
      </p:nvGrpSpPr>
      <p:grpSpPr>
        <a:xfrm>
          <a:off x="0" y="0"/>
          <a:ext cx="0" cy="0"/>
          <a:chOff x="0" y="0"/>
          <a:chExt cx="0" cy="0"/>
        </a:xfrm>
      </p:grpSpPr>
      <p:pic>
        <p:nvPicPr>
          <p:cNvPr id="568" name="Google Shape;568;p82"/>
          <p:cNvPicPr preferRelativeResize="0"/>
          <p:nvPr/>
        </p:nvPicPr>
        <p:blipFill rotWithShape="1">
          <a:blip r:embed="rId2">
            <a:alphaModFix/>
          </a:blip>
          <a:srcRect b="0" l="0" r="0" t="0"/>
          <a:stretch/>
        </p:blipFill>
        <p:spPr>
          <a:xfrm>
            <a:off x="8095488" y="4666488"/>
            <a:ext cx="792280" cy="222448"/>
          </a:xfrm>
          <a:prstGeom prst="rect">
            <a:avLst/>
          </a:prstGeom>
          <a:noFill/>
          <a:ln>
            <a:noFill/>
          </a:ln>
        </p:spPr>
      </p:pic>
      <p:sp>
        <p:nvSpPr>
          <p:cNvPr id="569" name="Google Shape;569;p82"/>
          <p:cNvSpPr/>
          <p:nvPr/>
        </p:nvSpPr>
        <p:spPr>
          <a:xfrm>
            <a:off x="257175" y="4686300"/>
            <a:ext cx="228600" cy="200660"/>
          </a:xfrm>
          <a:custGeom>
            <a:rect b="b" l="l" r="r" t="t"/>
            <a:pathLst>
              <a:path extrusionOk="0" h="200660" w="228600">
                <a:moveTo>
                  <a:pt x="228600" y="0"/>
                </a:moveTo>
                <a:lnTo>
                  <a:pt x="0" y="0"/>
                </a:lnTo>
                <a:lnTo>
                  <a:pt x="0" y="200100"/>
                </a:lnTo>
                <a:lnTo>
                  <a:pt x="228600" y="200100"/>
                </a:lnTo>
                <a:lnTo>
                  <a:pt x="22860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400"/>
          </a:p>
        </p:txBody>
      </p:sp>
      <p:sp>
        <p:nvSpPr>
          <p:cNvPr id="570" name="Google Shape;570;p82"/>
          <p:cNvSpPr txBox="1"/>
          <p:nvPr>
            <p:ph type="title"/>
          </p:nvPr>
        </p:nvSpPr>
        <p:spPr>
          <a:xfrm>
            <a:off x="244475" y="193039"/>
            <a:ext cx="5050800" cy="520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300"/>
              <a:buNone/>
              <a:defRPr b="1" i="0" sz="27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71" name="Google Shape;571;p82"/>
          <p:cNvSpPr txBox="1"/>
          <p:nvPr>
            <p:ph idx="1" type="body"/>
          </p:nvPr>
        </p:nvSpPr>
        <p:spPr>
          <a:xfrm>
            <a:off x="366929" y="1365576"/>
            <a:ext cx="8424300" cy="3541500"/>
          </a:xfrm>
          <a:prstGeom prst="rect">
            <a:avLst/>
          </a:prstGeom>
          <a:noFill/>
          <a:ln>
            <a:noFill/>
          </a:ln>
        </p:spPr>
        <p:txBody>
          <a:bodyPr anchorCtr="0" anchor="t" bIns="0" lIns="0" spcFirstLastPara="1" rIns="0" wrap="square" tIns="0">
            <a:spAutoFit/>
          </a:bodyPr>
          <a:lstStyle>
            <a:lvl1pPr indent="-228600" lvl="0" marL="457200" rtl="0" algn="l">
              <a:spcBef>
                <a:spcPts val="1400"/>
              </a:spcBef>
              <a:spcAft>
                <a:spcPts val="0"/>
              </a:spcAft>
              <a:buSzPts val="1400"/>
              <a:buNone/>
              <a:defRPr b="0" i="0">
                <a:solidFill>
                  <a:schemeClr val="dk1"/>
                </a:solidFill>
              </a:defRPr>
            </a:lvl1pPr>
            <a:lvl2pPr indent="-228600" lvl="1" marL="914400" rtl="0" algn="l">
              <a:spcBef>
                <a:spcPts val="700"/>
              </a:spcBef>
              <a:spcAft>
                <a:spcPts val="0"/>
              </a:spcAft>
              <a:buSzPts val="1100"/>
              <a:buNone/>
              <a:defRPr/>
            </a:lvl2pPr>
            <a:lvl3pPr indent="-228600" lvl="2" marL="1371600" rtl="0" algn="l">
              <a:spcBef>
                <a:spcPts val="900"/>
              </a:spcBef>
              <a:spcAft>
                <a:spcPts val="0"/>
              </a:spcAft>
              <a:buSzPts val="1100"/>
              <a:buNone/>
              <a:defRPr/>
            </a:lvl3pPr>
            <a:lvl4pPr indent="-228600" lvl="3" marL="1828800" rtl="0" algn="l">
              <a:spcBef>
                <a:spcPts val="500"/>
              </a:spcBef>
              <a:spcAft>
                <a:spcPts val="0"/>
              </a:spcAft>
              <a:buSzPts val="1100"/>
              <a:buNone/>
              <a:defRPr/>
            </a:lvl4pPr>
            <a:lvl5pPr indent="-228600" lvl="4" marL="2286000" rtl="0" algn="l">
              <a:spcBef>
                <a:spcPts val="500"/>
              </a:spcBef>
              <a:spcAft>
                <a:spcPts val="0"/>
              </a:spcAft>
              <a:buSzPts val="1100"/>
              <a:buNone/>
              <a:defRPr/>
            </a:lvl5pPr>
            <a:lvl6pPr indent="-228600" lvl="5" marL="2743200" rtl="0" algn="l">
              <a:spcBef>
                <a:spcPts val="500"/>
              </a:spcBef>
              <a:spcAft>
                <a:spcPts val="0"/>
              </a:spcAft>
              <a:buSzPts val="1400"/>
              <a:buNone/>
              <a:defRPr/>
            </a:lvl6pPr>
            <a:lvl7pPr indent="-228600" lvl="6" marL="3200400" rtl="0" algn="l">
              <a:spcBef>
                <a:spcPts val="400"/>
              </a:spcBef>
              <a:spcAft>
                <a:spcPts val="0"/>
              </a:spcAft>
              <a:buSzPts val="1400"/>
              <a:buNone/>
              <a:defRPr/>
            </a:lvl7pPr>
            <a:lvl8pPr indent="-228600" lvl="7" marL="3657600" rtl="0" algn="l">
              <a:spcBef>
                <a:spcPts val="400"/>
              </a:spcBef>
              <a:spcAft>
                <a:spcPts val="0"/>
              </a:spcAft>
              <a:buSzPts val="1400"/>
              <a:buNone/>
              <a:defRPr/>
            </a:lvl8pPr>
            <a:lvl9pPr indent="-228600" lvl="8" marL="4114800" rtl="0" algn="l">
              <a:spcBef>
                <a:spcPts val="400"/>
              </a:spcBef>
              <a:spcAft>
                <a:spcPts val="0"/>
              </a:spcAft>
              <a:buSzPts val="1400"/>
              <a:buNone/>
              <a:defRPr/>
            </a:lvl9pPr>
          </a:lstStyle>
          <a:p/>
        </p:txBody>
      </p:sp>
      <p:sp>
        <p:nvSpPr>
          <p:cNvPr id="572" name="Google Shape;572;p82"/>
          <p:cNvSpPr txBox="1"/>
          <p:nvPr>
            <p:ph idx="11" type="ftr"/>
          </p:nvPr>
        </p:nvSpPr>
        <p:spPr>
          <a:xfrm>
            <a:off x="4008437" y="4761077"/>
            <a:ext cx="1127700" cy="153600"/>
          </a:xfrm>
          <a:prstGeom prst="rect">
            <a:avLst/>
          </a:prstGeom>
          <a:noFill/>
          <a:ln>
            <a:noFill/>
          </a:ln>
        </p:spPr>
        <p:txBody>
          <a:bodyPr anchorCtr="0" anchor="t" bIns="0" lIns="0" spcFirstLastPara="1" rIns="0" wrap="square" tIns="0">
            <a:spAutoFit/>
          </a:bodyPr>
          <a:lstStyle>
            <a:lvl1pPr lvl="0" rtl="0">
              <a:spcBef>
                <a:spcPts val="0"/>
              </a:spcBef>
              <a:spcAft>
                <a:spcPts val="0"/>
              </a:spcAft>
              <a:buSzPts val="1100"/>
              <a:buNone/>
              <a:defRPr b="0" i="0" sz="8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73" name="Google Shape;573;p82"/>
          <p:cNvSpPr txBox="1"/>
          <p:nvPr>
            <p:ph idx="10" type="dt"/>
          </p:nvPr>
        </p:nvSpPr>
        <p:spPr>
          <a:xfrm>
            <a:off x="457200" y="4783455"/>
            <a:ext cx="21033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sz="1400">
                <a:solidFill>
                  <a:srgbClr val="888888"/>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4" name="Google Shape;574;p82"/>
          <p:cNvSpPr txBox="1"/>
          <p:nvPr>
            <p:ph idx="12" type="sldNum"/>
          </p:nvPr>
        </p:nvSpPr>
        <p:spPr>
          <a:xfrm>
            <a:off x="302418" y="4723180"/>
            <a:ext cx="150600" cy="107700"/>
          </a:xfrm>
          <a:prstGeom prst="rect">
            <a:avLst/>
          </a:prstGeom>
          <a:noFill/>
          <a:ln>
            <a:noFill/>
          </a:ln>
        </p:spPr>
        <p:txBody>
          <a:bodyPr anchorCtr="0" anchor="t" bIns="0" lIns="0" spcFirstLastPara="1" rIns="0" wrap="square" tIns="0">
            <a:spAutoFit/>
          </a:bodyPr>
          <a:lstStyle>
            <a:lvl1pPr indent="0" lvl="0" marL="38100" rtl="0">
              <a:lnSpc>
                <a:spcPct val="100000"/>
              </a:lnSpc>
              <a:spcBef>
                <a:spcPts val="0"/>
              </a:spcBef>
              <a:buNone/>
              <a:defRPr b="1" i="0" sz="700">
                <a:solidFill>
                  <a:schemeClr val="lt1"/>
                </a:solidFill>
                <a:latin typeface="Arial"/>
                <a:ea typeface="Arial"/>
                <a:cs typeface="Arial"/>
                <a:sym typeface="Arial"/>
              </a:defRPr>
            </a:lvl1pPr>
            <a:lvl2pPr indent="0" lvl="1" marL="38100" rtl="0">
              <a:lnSpc>
                <a:spcPct val="100000"/>
              </a:lnSpc>
              <a:spcBef>
                <a:spcPts val="0"/>
              </a:spcBef>
              <a:buNone/>
              <a:defRPr b="1" i="0" sz="700">
                <a:solidFill>
                  <a:schemeClr val="lt1"/>
                </a:solidFill>
                <a:latin typeface="Arial"/>
                <a:ea typeface="Arial"/>
                <a:cs typeface="Arial"/>
                <a:sym typeface="Arial"/>
              </a:defRPr>
            </a:lvl2pPr>
            <a:lvl3pPr indent="0" lvl="2" marL="38100" rtl="0">
              <a:lnSpc>
                <a:spcPct val="100000"/>
              </a:lnSpc>
              <a:spcBef>
                <a:spcPts val="0"/>
              </a:spcBef>
              <a:buNone/>
              <a:defRPr b="1" i="0" sz="700">
                <a:solidFill>
                  <a:schemeClr val="lt1"/>
                </a:solidFill>
                <a:latin typeface="Arial"/>
                <a:ea typeface="Arial"/>
                <a:cs typeface="Arial"/>
                <a:sym typeface="Arial"/>
              </a:defRPr>
            </a:lvl3pPr>
            <a:lvl4pPr indent="0" lvl="3" marL="38100" rtl="0">
              <a:lnSpc>
                <a:spcPct val="100000"/>
              </a:lnSpc>
              <a:spcBef>
                <a:spcPts val="0"/>
              </a:spcBef>
              <a:buNone/>
              <a:defRPr b="1" i="0" sz="700">
                <a:solidFill>
                  <a:schemeClr val="lt1"/>
                </a:solidFill>
                <a:latin typeface="Arial"/>
                <a:ea typeface="Arial"/>
                <a:cs typeface="Arial"/>
                <a:sym typeface="Arial"/>
              </a:defRPr>
            </a:lvl4pPr>
            <a:lvl5pPr indent="0" lvl="4" marL="38100" rtl="0">
              <a:lnSpc>
                <a:spcPct val="100000"/>
              </a:lnSpc>
              <a:spcBef>
                <a:spcPts val="0"/>
              </a:spcBef>
              <a:buNone/>
              <a:defRPr b="1" i="0" sz="700">
                <a:solidFill>
                  <a:schemeClr val="lt1"/>
                </a:solidFill>
                <a:latin typeface="Arial"/>
                <a:ea typeface="Arial"/>
                <a:cs typeface="Arial"/>
                <a:sym typeface="Arial"/>
              </a:defRPr>
            </a:lvl5pPr>
            <a:lvl6pPr indent="0" lvl="5" marL="38100" rtl="0">
              <a:lnSpc>
                <a:spcPct val="100000"/>
              </a:lnSpc>
              <a:spcBef>
                <a:spcPts val="0"/>
              </a:spcBef>
              <a:buNone/>
              <a:defRPr b="1" i="0" sz="700">
                <a:solidFill>
                  <a:schemeClr val="lt1"/>
                </a:solidFill>
                <a:latin typeface="Arial"/>
                <a:ea typeface="Arial"/>
                <a:cs typeface="Arial"/>
                <a:sym typeface="Arial"/>
              </a:defRPr>
            </a:lvl6pPr>
            <a:lvl7pPr indent="0" lvl="6" marL="38100" rtl="0">
              <a:lnSpc>
                <a:spcPct val="100000"/>
              </a:lnSpc>
              <a:spcBef>
                <a:spcPts val="0"/>
              </a:spcBef>
              <a:buNone/>
              <a:defRPr b="1" i="0" sz="700">
                <a:solidFill>
                  <a:schemeClr val="lt1"/>
                </a:solidFill>
                <a:latin typeface="Arial"/>
                <a:ea typeface="Arial"/>
                <a:cs typeface="Arial"/>
                <a:sym typeface="Arial"/>
              </a:defRPr>
            </a:lvl7pPr>
            <a:lvl8pPr indent="0" lvl="7" marL="38100" rtl="0">
              <a:lnSpc>
                <a:spcPct val="100000"/>
              </a:lnSpc>
              <a:spcBef>
                <a:spcPts val="0"/>
              </a:spcBef>
              <a:buNone/>
              <a:defRPr b="1" i="0" sz="700">
                <a:solidFill>
                  <a:schemeClr val="lt1"/>
                </a:solidFill>
                <a:latin typeface="Arial"/>
                <a:ea typeface="Arial"/>
                <a:cs typeface="Arial"/>
                <a:sym typeface="Arial"/>
              </a:defRPr>
            </a:lvl8pPr>
            <a:lvl9pPr indent="0" lvl="8" marL="38100" rtl="0">
              <a:lnSpc>
                <a:spcPct val="100000"/>
              </a:lnSpc>
              <a:spcBef>
                <a:spcPts val="0"/>
              </a:spcBef>
              <a:buNone/>
              <a:defRPr b="1" i="0" sz="700">
                <a:solidFill>
                  <a:schemeClr val="lt1"/>
                </a:solidFill>
                <a:latin typeface="Arial"/>
                <a:ea typeface="Arial"/>
                <a:cs typeface="Arial"/>
                <a:sym typeface="Arial"/>
              </a:defRPr>
            </a:lvl9pPr>
          </a:lstStyle>
          <a:p>
            <a:pPr indent="0" lvl="0" marL="38100" rtl="0" algn="r">
              <a:spcBef>
                <a:spcPts val="0"/>
              </a:spcBef>
              <a:spcAft>
                <a:spcPts val="0"/>
              </a:spcAft>
              <a:buNone/>
            </a:pPr>
            <a:fld id="{00000000-1234-1234-1234-123412341234}" type="slidenum">
              <a:rPr lang="en"/>
              <a:t>‹#›</a:t>
            </a:fld>
            <a:endParaRPr b="0" sz="600">
              <a:solidFill>
                <a:schemeClr val="dk1"/>
              </a:solidFill>
              <a:latin typeface="Space Grotesk"/>
              <a:ea typeface="Space Grotesk"/>
              <a:cs typeface="Space Grotesk"/>
              <a:sym typeface="Space Grotesk"/>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Title – Pattern, Image">
  <p:cSld name="Big number, Title – Pattern, Image">
    <p:bg>
      <p:bgPr>
        <a:solidFill>
          <a:schemeClr val="dk2"/>
        </a:solidFill>
      </p:bgPr>
    </p:bg>
    <p:spTree>
      <p:nvGrpSpPr>
        <p:cNvPr id="575" name="Shape 575"/>
        <p:cNvGrpSpPr/>
        <p:nvPr/>
      </p:nvGrpSpPr>
      <p:grpSpPr>
        <a:xfrm>
          <a:off x="0" y="0"/>
          <a:ext cx="0" cy="0"/>
          <a:chOff x="0" y="0"/>
          <a:chExt cx="0" cy="0"/>
        </a:xfrm>
      </p:grpSpPr>
      <p:sp>
        <p:nvSpPr>
          <p:cNvPr id="576" name="Google Shape;576;p83"/>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77" name="Google Shape;577;p83"/>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78" name="Google Shape;578;p83"/>
          <p:cNvSpPr txBox="1"/>
          <p:nvPr>
            <p:ph idx="1" type="body"/>
          </p:nvPr>
        </p:nvSpPr>
        <p:spPr>
          <a:xfrm>
            <a:off x="504900" y="467100"/>
            <a:ext cx="1178100" cy="835200"/>
          </a:xfrm>
          <a:prstGeom prst="rect">
            <a:avLst/>
          </a:prstGeom>
          <a:noFill/>
          <a:ln>
            <a:noFill/>
          </a:ln>
        </p:spPr>
        <p:txBody>
          <a:bodyPr anchorCtr="0" anchor="t" bIns="0" lIns="0" spcFirstLastPara="1" rIns="0" wrap="square" tIns="0">
            <a:spAutoFit/>
          </a:bodyPr>
          <a:lstStyle>
            <a:lvl1pPr indent="-228600" lvl="0" marL="457200" rtl="0" algn="l">
              <a:lnSpc>
                <a:spcPct val="70000"/>
              </a:lnSpc>
              <a:spcBef>
                <a:spcPts val="0"/>
              </a:spcBef>
              <a:spcAft>
                <a:spcPts val="0"/>
              </a:spcAft>
              <a:buClr>
                <a:schemeClr val="lt1"/>
              </a:buClr>
              <a:buSzPts val="7200"/>
              <a:buNone/>
              <a:defRPr sz="7200">
                <a:latin typeface="Space Grotesk Light"/>
                <a:ea typeface="Space Grotesk Light"/>
                <a:cs typeface="Space Grotesk Light"/>
                <a:sym typeface="Space Grotesk Light"/>
              </a:defRPr>
            </a:lvl1pPr>
            <a:lvl2pPr indent="-228600" lvl="1" marL="914400" rtl="0" algn="l">
              <a:lnSpc>
                <a:spcPct val="120000"/>
              </a:lnSpc>
              <a:spcBef>
                <a:spcPts val="0"/>
              </a:spcBef>
              <a:spcAft>
                <a:spcPts val="0"/>
              </a:spcAft>
              <a:buClr>
                <a:schemeClr val="lt1"/>
              </a:buClr>
              <a:buSzPts val="1400"/>
              <a:buNone/>
              <a:defRPr/>
            </a:lvl2pPr>
            <a:lvl3pPr indent="-317500" lvl="2" marL="1371600" rtl="0" algn="l">
              <a:lnSpc>
                <a:spcPct val="120000"/>
              </a:lnSpc>
              <a:spcBef>
                <a:spcPts val="900"/>
              </a:spcBef>
              <a:spcAft>
                <a:spcPts val="0"/>
              </a:spcAft>
              <a:buClr>
                <a:schemeClr val="lt1"/>
              </a:buClr>
              <a:buSzPts val="1400"/>
              <a:buChar char="•"/>
              <a:defRPr/>
            </a:lvl3pPr>
            <a:lvl4pPr indent="-317500" lvl="3" marL="1828800" rtl="0" algn="l">
              <a:lnSpc>
                <a:spcPct val="120000"/>
              </a:lnSpc>
              <a:spcBef>
                <a:spcPts val="500"/>
              </a:spcBef>
              <a:spcAft>
                <a:spcPts val="0"/>
              </a:spcAft>
              <a:buClr>
                <a:schemeClr val="lt1"/>
              </a:buClr>
              <a:buSzPts val="1400"/>
              <a:buChar char="–"/>
              <a:defRPr/>
            </a:lvl4pPr>
            <a:lvl5pPr indent="-317500" lvl="4" marL="2286000" rtl="0" algn="l">
              <a:lnSpc>
                <a:spcPct val="120000"/>
              </a:lnSpc>
              <a:spcBef>
                <a:spcPts val="500"/>
              </a:spcBef>
              <a:spcAft>
                <a:spcPts val="0"/>
              </a:spcAft>
              <a:buClr>
                <a:schemeClr val="lt1"/>
              </a:buClr>
              <a:buSzPts val="1400"/>
              <a:buChar char="•"/>
              <a:defRPr/>
            </a:lvl5pPr>
            <a:lvl6pPr indent="-317500" lvl="5" marL="2743200" rtl="0" algn="l">
              <a:lnSpc>
                <a:spcPct val="90000"/>
              </a:lnSpc>
              <a:spcBef>
                <a:spcPts val="5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9" name="Google Shape;579;p83"/>
          <p:cNvSpPr txBox="1"/>
          <p:nvPr>
            <p:ph type="title"/>
          </p:nvPr>
        </p:nvSpPr>
        <p:spPr>
          <a:xfrm>
            <a:off x="516635" y="1244700"/>
            <a:ext cx="5623500" cy="3444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1"/>
              </a:buClr>
              <a:buSzPts val="2700"/>
              <a:buFont typeface="Space Grotesk SemiBold"/>
              <a:buNone/>
              <a:defRPr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80" name="Google Shape;580;p83"/>
          <p:cNvPicPr preferRelativeResize="0"/>
          <p:nvPr/>
        </p:nvPicPr>
        <p:blipFill rotWithShape="1">
          <a:blip r:embed="rId2">
            <a:alphaModFix/>
          </a:blip>
          <a:srcRect b="10506" l="622" r="47026" t="0"/>
          <a:stretch/>
        </p:blipFill>
        <p:spPr>
          <a:xfrm flipH="1">
            <a:off x="6503194" y="0"/>
            <a:ext cx="2640805" cy="4602956"/>
          </a:xfrm>
          <a:prstGeom prst="rect">
            <a:avLst/>
          </a:prstGeom>
          <a:noFill/>
          <a:ln>
            <a:noFill/>
          </a:ln>
        </p:spPr>
      </p:pic>
      <p:sp>
        <p:nvSpPr>
          <p:cNvPr id="581" name="Google Shape;581;p83"/>
          <p:cNvSpPr/>
          <p:nvPr>
            <p:ph idx="2" type="pic"/>
          </p:nvPr>
        </p:nvSpPr>
        <p:spPr>
          <a:xfrm>
            <a:off x="6840141" y="1729853"/>
            <a:ext cx="2303700" cy="2873100"/>
          </a:xfrm>
          <a:prstGeom prst="rect">
            <a:avLst/>
          </a:prstGeom>
          <a:solidFill>
            <a:srgbClr val="B0B6BF"/>
          </a:solid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s (5) – Dark">
  <p:cSld name="Contacts (5) – Dark">
    <p:bg>
      <p:bgPr>
        <a:solidFill>
          <a:schemeClr val="accent2"/>
        </a:solidFill>
      </p:bgPr>
    </p:bg>
    <p:spTree>
      <p:nvGrpSpPr>
        <p:cNvPr id="582" name="Shape 582"/>
        <p:cNvGrpSpPr/>
        <p:nvPr/>
      </p:nvGrpSpPr>
      <p:grpSpPr>
        <a:xfrm>
          <a:off x="0" y="0"/>
          <a:ext cx="0" cy="0"/>
          <a:chOff x="0" y="0"/>
          <a:chExt cx="0" cy="0"/>
        </a:xfrm>
      </p:grpSpPr>
      <p:sp>
        <p:nvSpPr>
          <p:cNvPr id="583" name="Google Shape;583;p84"/>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l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4" name="Google Shape;584;p84"/>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85" name="Google Shape;585;p84"/>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86" name="Google Shape;586;p84"/>
          <p:cNvSpPr/>
          <p:nvPr>
            <p:ph idx="2" type="pic"/>
          </p:nvPr>
        </p:nvSpPr>
        <p:spPr>
          <a:xfrm>
            <a:off x="539354" y="1152175"/>
            <a:ext cx="1062900" cy="1063500"/>
          </a:xfrm>
          <a:prstGeom prst="rect">
            <a:avLst/>
          </a:prstGeom>
          <a:solidFill>
            <a:srgbClr val="B0B6BF"/>
          </a:solidFill>
          <a:ln>
            <a:noFill/>
          </a:ln>
        </p:spPr>
      </p:sp>
      <p:sp>
        <p:nvSpPr>
          <p:cNvPr id="587" name="Google Shape;587;p84"/>
          <p:cNvSpPr txBox="1"/>
          <p:nvPr>
            <p:ph idx="1" type="body"/>
          </p:nvPr>
        </p:nvSpPr>
        <p:spPr>
          <a:xfrm>
            <a:off x="536972" y="2389233"/>
            <a:ext cx="13419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88" name="Google Shape;588;p84"/>
          <p:cNvSpPr/>
          <p:nvPr>
            <p:ph idx="3" type="pic"/>
          </p:nvPr>
        </p:nvSpPr>
        <p:spPr>
          <a:xfrm>
            <a:off x="2218118" y="1152175"/>
            <a:ext cx="1062900" cy="1063500"/>
          </a:xfrm>
          <a:prstGeom prst="rect">
            <a:avLst/>
          </a:prstGeom>
          <a:solidFill>
            <a:srgbClr val="B0B6BF"/>
          </a:solidFill>
          <a:ln>
            <a:noFill/>
          </a:ln>
        </p:spPr>
      </p:sp>
      <p:sp>
        <p:nvSpPr>
          <p:cNvPr id="589" name="Google Shape;589;p84"/>
          <p:cNvSpPr txBox="1"/>
          <p:nvPr>
            <p:ph idx="4" type="body"/>
          </p:nvPr>
        </p:nvSpPr>
        <p:spPr>
          <a:xfrm>
            <a:off x="2218118" y="2389233"/>
            <a:ext cx="13419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90" name="Google Shape;590;p84"/>
          <p:cNvSpPr/>
          <p:nvPr>
            <p:ph idx="5" type="pic"/>
          </p:nvPr>
        </p:nvSpPr>
        <p:spPr>
          <a:xfrm>
            <a:off x="3899264" y="1152175"/>
            <a:ext cx="1062900" cy="1063500"/>
          </a:xfrm>
          <a:prstGeom prst="rect">
            <a:avLst/>
          </a:prstGeom>
          <a:solidFill>
            <a:srgbClr val="B0B6BF"/>
          </a:solidFill>
          <a:ln>
            <a:noFill/>
          </a:ln>
        </p:spPr>
      </p:sp>
      <p:sp>
        <p:nvSpPr>
          <p:cNvPr id="591" name="Google Shape;591;p84"/>
          <p:cNvSpPr txBox="1"/>
          <p:nvPr>
            <p:ph idx="6" type="body"/>
          </p:nvPr>
        </p:nvSpPr>
        <p:spPr>
          <a:xfrm>
            <a:off x="3899264" y="2389234"/>
            <a:ext cx="13419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92" name="Google Shape;592;p84"/>
          <p:cNvSpPr/>
          <p:nvPr>
            <p:ph idx="7" type="pic"/>
          </p:nvPr>
        </p:nvSpPr>
        <p:spPr>
          <a:xfrm>
            <a:off x="5580410" y="1152175"/>
            <a:ext cx="1062900" cy="1063500"/>
          </a:xfrm>
          <a:prstGeom prst="rect">
            <a:avLst/>
          </a:prstGeom>
          <a:solidFill>
            <a:srgbClr val="B0B6BF"/>
          </a:solidFill>
          <a:ln>
            <a:noFill/>
          </a:ln>
        </p:spPr>
      </p:sp>
      <p:sp>
        <p:nvSpPr>
          <p:cNvPr id="593" name="Google Shape;593;p84"/>
          <p:cNvSpPr txBox="1"/>
          <p:nvPr>
            <p:ph idx="8" type="body"/>
          </p:nvPr>
        </p:nvSpPr>
        <p:spPr>
          <a:xfrm>
            <a:off x="5580410" y="2389234"/>
            <a:ext cx="13419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94" name="Google Shape;594;p84"/>
          <p:cNvSpPr/>
          <p:nvPr>
            <p:ph idx="9" type="pic"/>
          </p:nvPr>
        </p:nvSpPr>
        <p:spPr>
          <a:xfrm>
            <a:off x="7261928" y="1152175"/>
            <a:ext cx="1062900" cy="1063500"/>
          </a:xfrm>
          <a:prstGeom prst="rect">
            <a:avLst/>
          </a:prstGeom>
          <a:solidFill>
            <a:srgbClr val="B0B6BF"/>
          </a:solidFill>
          <a:ln>
            <a:noFill/>
          </a:ln>
        </p:spPr>
      </p:sp>
      <p:sp>
        <p:nvSpPr>
          <p:cNvPr id="595" name="Google Shape;595;p84"/>
          <p:cNvSpPr txBox="1"/>
          <p:nvPr>
            <p:ph idx="13" type="body"/>
          </p:nvPr>
        </p:nvSpPr>
        <p:spPr>
          <a:xfrm>
            <a:off x="7261555" y="2389233"/>
            <a:ext cx="1341900" cy="2213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400"/>
              <a:buNone/>
              <a:defRPr>
                <a:solidFill>
                  <a:schemeClr val="lt1"/>
                </a:solidFill>
              </a:defRPr>
            </a:lvl1pPr>
            <a:lvl2pPr indent="-228600" lvl="1" marL="914400" rtl="0" algn="l">
              <a:lnSpc>
                <a:spcPct val="120000"/>
              </a:lnSpc>
              <a:spcBef>
                <a:spcPts val="200"/>
              </a:spcBef>
              <a:spcAft>
                <a:spcPts val="0"/>
              </a:spcAft>
              <a:buClr>
                <a:schemeClr val="lt1"/>
              </a:buClr>
              <a:buSzPts val="800"/>
              <a:buNone/>
              <a:defRPr sz="800">
                <a:solidFill>
                  <a:schemeClr val="lt1"/>
                </a:solidFill>
              </a:defRPr>
            </a:lvl2pPr>
            <a:lvl3pPr indent="-228600" lvl="2" marL="1371600" rtl="0" algn="l">
              <a:lnSpc>
                <a:spcPct val="120000"/>
              </a:lnSpc>
              <a:spcBef>
                <a:spcPts val="900"/>
              </a:spcBef>
              <a:spcAft>
                <a:spcPts val="0"/>
              </a:spcAft>
              <a:buClr>
                <a:schemeClr val="lt1"/>
              </a:buClr>
              <a:buSzPts val="800"/>
              <a:buNone/>
              <a:defRPr sz="800">
                <a:solidFill>
                  <a:schemeClr val="lt1"/>
                </a:solidFill>
              </a:defRPr>
            </a:lvl3pPr>
            <a:lvl4pPr indent="-228600" lvl="3" marL="1828800" rtl="0" algn="l">
              <a:lnSpc>
                <a:spcPct val="120000"/>
              </a:lnSpc>
              <a:spcBef>
                <a:spcPts val="900"/>
              </a:spcBef>
              <a:spcAft>
                <a:spcPts val="0"/>
              </a:spcAft>
              <a:buClr>
                <a:schemeClr val="lt1"/>
              </a:buClr>
              <a:buSzPts val="700"/>
              <a:buNone/>
              <a:defRPr sz="700">
                <a:solidFill>
                  <a:schemeClr val="lt1"/>
                </a:solidFill>
              </a:defRPr>
            </a:lvl4pPr>
            <a:lvl5pPr indent="-228600" lvl="4" marL="2286000" rtl="0" algn="l">
              <a:lnSpc>
                <a:spcPct val="120000"/>
              </a:lnSpc>
              <a:spcBef>
                <a:spcPts val="900"/>
              </a:spcBef>
              <a:spcAft>
                <a:spcPts val="0"/>
              </a:spcAft>
              <a:buClr>
                <a:schemeClr val="lt1"/>
              </a:buClr>
              <a:buSzPts val="700"/>
              <a:buNone/>
              <a:defRPr sz="700">
                <a:solidFill>
                  <a:schemeClr val="lt1"/>
                </a:solidFill>
                <a:latin typeface="Space Grotesk SemiBold"/>
                <a:ea typeface="Space Grotesk SemiBold"/>
                <a:cs typeface="Space Grotesk SemiBold"/>
                <a:sym typeface="Space Grotesk SemiBold"/>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only">
  <p:cSld name="Subhead only">
    <p:spTree>
      <p:nvGrpSpPr>
        <p:cNvPr id="596" name="Shape 596"/>
        <p:cNvGrpSpPr/>
        <p:nvPr/>
      </p:nvGrpSpPr>
      <p:grpSpPr>
        <a:xfrm>
          <a:off x="0" y="0"/>
          <a:ext cx="0" cy="0"/>
          <a:chOff x="0" y="0"/>
          <a:chExt cx="0" cy="0"/>
        </a:xfrm>
      </p:grpSpPr>
      <p:sp>
        <p:nvSpPr>
          <p:cNvPr id="597" name="Google Shape;597;p85"/>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98" name="Google Shape;598;p85"/>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599" name="Google Shape;599;p85"/>
          <p:cNvGrpSpPr/>
          <p:nvPr/>
        </p:nvGrpSpPr>
        <p:grpSpPr>
          <a:xfrm>
            <a:off x="533833" y="378000"/>
            <a:ext cx="136735" cy="146571"/>
            <a:chOff x="711777" y="504000"/>
            <a:chExt cx="182314" cy="195428"/>
          </a:xfrm>
        </p:grpSpPr>
        <p:sp>
          <p:nvSpPr>
            <p:cNvPr id="600" name="Google Shape;600;p85"/>
            <p:cNvSpPr/>
            <p:nvPr/>
          </p:nvSpPr>
          <p:spPr>
            <a:xfrm>
              <a:off x="711777" y="504000"/>
              <a:ext cx="85199" cy="195428"/>
            </a:xfrm>
            <a:custGeom>
              <a:rect b="b" l="l" r="r" t="t"/>
              <a:pathLst>
                <a:path extrusionOk="0" h="195428" w="85199">
                  <a:moveTo>
                    <a:pt x="61714" y="0"/>
                  </a:moveTo>
                  <a:lnTo>
                    <a:pt x="85200" y="7371"/>
                  </a:lnTo>
                  <a:lnTo>
                    <a:pt x="23657" y="195429"/>
                  </a:lnTo>
                  <a:lnTo>
                    <a:pt x="0" y="188057"/>
                  </a:lnTo>
                  <a:lnTo>
                    <a:pt x="61714"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ace Grotesk"/>
                <a:ea typeface="Space Grotesk"/>
                <a:cs typeface="Space Grotesk"/>
                <a:sym typeface="Space Grotesk"/>
              </a:endParaRPr>
            </a:p>
          </p:txBody>
        </p:sp>
        <p:sp>
          <p:nvSpPr>
            <p:cNvPr id="601" name="Google Shape;601;p85"/>
            <p:cNvSpPr/>
            <p:nvPr/>
          </p:nvSpPr>
          <p:spPr>
            <a:xfrm>
              <a:off x="808891" y="504000"/>
              <a:ext cx="85200" cy="195428"/>
            </a:xfrm>
            <a:custGeom>
              <a:rect b="b" l="l" r="r" t="t"/>
              <a:pathLst>
                <a:path extrusionOk="0" h="195428" w="85200">
                  <a:moveTo>
                    <a:pt x="61714" y="0"/>
                  </a:moveTo>
                  <a:lnTo>
                    <a:pt x="85200" y="7371"/>
                  </a:lnTo>
                  <a:lnTo>
                    <a:pt x="23657" y="195429"/>
                  </a:lnTo>
                  <a:lnTo>
                    <a:pt x="0" y="188057"/>
                  </a:lnTo>
                  <a:lnTo>
                    <a:pt x="61714" y="0"/>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ace Grotesk"/>
                <a:ea typeface="Space Grotesk"/>
                <a:cs typeface="Space Grotesk"/>
                <a:sym typeface="Space Grotesk"/>
              </a:endParaRPr>
            </a:p>
          </p:txBody>
        </p:sp>
      </p:grpSp>
      <p:sp>
        <p:nvSpPr>
          <p:cNvPr id="602" name="Google Shape;602;p85"/>
          <p:cNvSpPr txBox="1"/>
          <p:nvPr>
            <p:ph idx="1" type="body"/>
          </p:nvPr>
        </p:nvSpPr>
        <p:spPr>
          <a:xfrm>
            <a:off x="762953" y="378000"/>
            <a:ext cx="2254500" cy="161700"/>
          </a:xfrm>
          <a:prstGeom prst="rect">
            <a:avLst/>
          </a:prstGeom>
          <a:noFill/>
          <a:ln>
            <a:noFill/>
          </a:ln>
        </p:spPr>
        <p:txBody>
          <a:bodyPr anchorCtr="0" anchor="b" bIns="0" lIns="0" spcFirstLastPara="1" rIns="0" wrap="square" tIns="0">
            <a:spAutoFit/>
          </a:bodyPr>
          <a:lstStyle>
            <a:lvl1pPr indent="-228600" lvl="0" marL="457200" rtl="0" algn="l">
              <a:lnSpc>
                <a:spcPct val="100000"/>
              </a:lnSpc>
              <a:spcBef>
                <a:spcPts val="1400"/>
              </a:spcBef>
              <a:spcAft>
                <a:spcPts val="0"/>
              </a:spcAft>
              <a:buClr>
                <a:schemeClr val="dk1"/>
              </a:buClr>
              <a:buSzPts val="1100"/>
              <a:buNone/>
              <a:defRPr b="1" sz="1100" cap="none">
                <a:solidFill>
                  <a:schemeClr val="dk1"/>
                </a:solidFill>
                <a:latin typeface="Space Mono"/>
                <a:ea typeface="Space Mono"/>
                <a:cs typeface="Space Mono"/>
                <a:sym typeface="Space Mono"/>
              </a:defRPr>
            </a:lvl1pPr>
            <a:lvl2pPr indent="-228600" lvl="1" marL="914400" rtl="0" algn="l">
              <a:lnSpc>
                <a:spcPct val="120000"/>
              </a:lnSpc>
              <a:spcBef>
                <a:spcPts val="700"/>
              </a:spcBef>
              <a:spcAft>
                <a:spcPts val="0"/>
              </a:spcAft>
              <a:buClr>
                <a:schemeClr val="dk1"/>
              </a:buClr>
              <a:buSzPts val="1400"/>
              <a:buNone/>
              <a:defRPr/>
            </a:lvl2pPr>
            <a:lvl3pPr indent="-317500" lvl="2" marL="1371600" rtl="0" algn="l">
              <a:lnSpc>
                <a:spcPct val="120000"/>
              </a:lnSpc>
              <a:spcBef>
                <a:spcPts val="900"/>
              </a:spcBef>
              <a:spcAft>
                <a:spcPts val="0"/>
              </a:spcAft>
              <a:buClr>
                <a:schemeClr val="dk1"/>
              </a:buClr>
              <a:buSzPts val="1400"/>
              <a:buChar char="•"/>
              <a:defRPr/>
            </a:lvl3pPr>
            <a:lvl4pPr indent="-317500" lvl="3" marL="1828800" rtl="0" algn="l">
              <a:lnSpc>
                <a:spcPct val="120000"/>
              </a:lnSpc>
              <a:spcBef>
                <a:spcPts val="500"/>
              </a:spcBef>
              <a:spcAft>
                <a:spcPts val="0"/>
              </a:spcAft>
              <a:buClr>
                <a:schemeClr val="dk1"/>
              </a:buClr>
              <a:buSzPts val="1400"/>
              <a:buChar char="–"/>
              <a:defRPr/>
            </a:lvl4pPr>
            <a:lvl5pPr indent="-317500" lvl="4" marL="2286000" rtl="0" algn="l">
              <a:lnSpc>
                <a:spcPct val="12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4.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theme" Target="../theme/theme5.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5" Type="http://schemas.openxmlformats.org/officeDocument/2006/relationships/slideLayout" Target="../slideLayouts/slideLayout56.xml"/><Relationship Id="rId6" Type="http://schemas.openxmlformats.org/officeDocument/2006/relationships/slideLayout" Target="../slideLayouts/slideLayout57.xml"/><Relationship Id="rId29" Type="http://schemas.openxmlformats.org/officeDocument/2006/relationships/slideLayout" Target="../slideLayouts/slideLayout80.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0" Type="http://schemas.openxmlformats.org/officeDocument/2006/relationships/theme" Target="../theme/theme1.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68575" lIns="68575" spcFirstLastPara="1" rIns="68575" wrap="square" tIns="68575">
            <a:no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888888"/>
              </a:buClr>
              <a:buSzPts val="11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888888"/>
              </a:buClr>
              <a:buSzPts val="11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39"/>
          <p:cNvSpPr txBox="1"/>
          <p:nvPr>
            <p:ph type="title"/>
          </p:nvPr>
        </p:nvSpPr>
        <p:spPr>
          <a:xfrm>
            <a:off x="457200" y="205978"/>
            <a:ext cx="8229600" cy="8574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dk1"/>
              </a:buClr>
              <a:buSzPts val="11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8" name="Google Shape;308;p39"/>
          <p:cNvSpPr txBox="1"/>
          <p:nvPr>
            <p:ph idx="1" type="body"/>
          </p:nvPr>
        </p:nvSpPr>
        <p:spPr>
          <a:xfrm>
            <a:off x="457200" y="1200150"/>
            <a:ext cx="8229600" cy="3394500"/>
          </a:xfrm>
          <a:prstGeom prst="rect">
            <a:avLst/>
          </a:prstGeom>
          <a:noFill/>
          <a:ln>
            <a:noFill/>
          </a:ln>
        </p:spPr>
        <p:txBody>
          <a:bodyPr anchorCtr="0" anchor="t" bIns="68575" lIns="68575" spcFirstLastPara="1" rIns="68575" wrap="square" tIns="68575">
            <a:no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309" name="Google Shape;309;p39"/>
          <p:cNvSpPr txBox="1"/>
          <p:nvPr>
            <p:ph idx="10" type="dt"/>
          </p:nvPr>
        </p:nvSpPr>
        <p:spPr>
          <a:xfrm>
            <a:off x="457200" y="4767263"/>
            <a:ext cx="21336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888888"/>
              </a:buClr>
              <a:buSzPts val="11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9pPr>
          </a:lstStyle>
          <a:p/>
        </p:txBody>
      </p:sp>
      <p:sp>
        <p:nvSpPr>
          <p:cNvPr id="310" name="Google Shape;310;p39"/>
          <p:cNvSpPr txBox="1"/>
          <p:nvPr>
            <p:ph idx="11" type="ftr"/>
          </p:nvPr>
        </p:nvSpPr>
        <p:spPr>
          <a:xfrm>
            <a:off x="3124200" y="4767263"/>
            <a:ext cx="28956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888888"/>
              </a:buClr>
              <a:buSzPts val="11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9pPr>
          </a:lstStyle>
          <a:p/>
        </p:txBody>
      </p:sp>
      <p:sp>
        <p:nvSpPr>
          <p:cNvPr id="311" name="Google Shape;311;p39"/>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6" name="Shape 346"/>
        <p:cNvGrpSpPr/>
        <p:nvPr/>
      </p:nvGrpSpPr>
      <p:grpSpPr>
        <a:xfrm>
          <a:off x="0" y="0"/>
          <a:ext cx="0" cy="0"/>
          <a:chOff x="0" y="0"/>
          <a:chExt cx="0" cy="0"/>
        </a:xfrm>
      </p:grpSpPr>
      <p:sp>
        <p:nvSpPr>
          <p:cNvPr id="347" name="Google Shape;347;p47"/>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i="0" sz="600" u="none" cap="none" strike="noStrike">
                <a:solidFill>
                  <a:schemeClr val="lt1"/>
                </a:solidFill>
                <a:latin typeface="Space Grotesk"/>
                <a:ea typeface="Space Grotesk"/>
                <a:cs typeface="Space Grotesk"/>
                <a:sym typeface="Space Grotesk"/>
              </a:defRPr>
            </a:lvl1pPr>
            <a:lvl2pPr indent="0" lvl="1" marL="0" marR="0" rtl="0" algn="r">
              <a:spcBef>
                <a:spcPts val="0"/>
              </a:spcBef>
              <a:buNone/>
              <a:defRPr b="0" i="0" sz="600" u="none" cap="none" strike="noStrike">
                <a:solidFill>
                  <a:schemeClr val="lt1"/>
                </a:solidFill>
                <a:latin typeface="Space Grotesk"/>
                <a:ea typeface="Space Grotesk"/>
                <a:cs typeface="Space Grotesk"/>
                <a:sym typeface="Space Grotesk"/>
              </a:defRPr>
            </a:lvl2pPr>
            <a:lvl3pPr indent="0" lvl="2" marL="0" marR="0" rtl="0" algn="r">
              <a:spcBef>
                <a:spcPts val="0"/>
              </a:spcBef>
              <a:buNone/>
              <a:defRPr b="0" i="0" sz="600" u="none" cap="none" strike="noStrike">
                <a:solidFill>
                  <a:schemeClr val="lt1"/>
                </a:solidFill>
                <a:latin typeface="Space Grotesk"/>
                <a:ea typeface="Space Grotesk"/>
                <a:cs typeface="Space Grotesk"/>
                <a:sym typeface="Space Grotesk"/>
              </a:defRPr>
            </a:lvl3pPr>
            <a:lvl4pPr indent="0" lvl="3" marL="0" marR="0" rtl="0" algn="r">
              <a:spcBef>
                <a:spcPts val="0"/>
              </a:spcBef>
              <a:buNone/>
              <a:defRPr b="0" i="0" sz="600" u="none" cap="none" strike="noStrike">
                <a:solidFill>
                  <a:schemeClr val="lt1"/>
                </a:solidFill>
                <a:latin typeface="Space Grotesk"/>
                <a:ea typeface="Space Grotesk"/>
                <a:cs typeface="Space Grotesk"/>
                <a:sym typeface="Space Grotesk"/>
              </a:defRPr>
            </a:lvl4pPr>
            <a:lvl5pPr indent="0" lvl="4" marL="0" marR="0" rtl="0" algn="r">
              <a:spcBef>
                <a:spcPts val="0"/>
              </a:spcBef>
              <a:buNone/>
              <a:defRPr b="0" i="0" sz="600" u="none" cap="none" strike="noStrike">
                <a:solidFill>
                  <a:schemeClr val="lt1"/>
                </a:solidFill>
                <a:latin typeface="Space Grotesk"/>
                <a:ea typeface="Space Grotesk"/>
                <a:cs typeface="Space Grotesk"/>
                <a:sym typeface="Space Grotesk"/>
              </a:defRPr>
            </a:lvl5pPr>
            <a:lvl6pPr indent="0" lvl="5" marL="0" marR="0" rtl="0" algn="r">
              <a:spcBef>
                <a:spcPts val="0"/>
              </a:spcBef>
              <a:buNone/>
              <a:defRPr b="0" i="0" sz="600" u="none" cap="none" strike="noStrike">
                <a:solidFill>
                  <a:schemeClr val="lt1"/>
                </a:solidFill>
                <a:latin typeface="Space Grotesk"/>
                <a:ea typeface="Space Grotesk"/>
                <a:cs typeface="Space Grotesk"/>
                <a:sym typeface="Space Grotesk"/>
              </a:defRPr>
            </a:lvl6pPr>
            <a:lvl7pPr indent="0" lvl="6" marL="0" marR="0" rtl="0" algn="r">
              <a:spcBef>
                <a:spcPts val="0"/>
              </a:spcBef>
              <a:buNone/>
              <a:defRPr b="0" i="0" sz="600" u="none" cap="none" strike="noStrike">
                <a:solidFill>
                  <a:schemeClr val="lt1"/>
                </a:solidFill>
                <a:latin typeface="Space Grotesk"/>
                <a:ea typeface="Space Grotesk"/>
                <a:cs typeface="Space Grotesk"/>
                <a:sym typeface="Space Grotesk"/>
              </a:defRPr>
            </a:lvl7pPr>
            <a:lvl8pPr indent="0" lvl="7" marL="0" marR="0" rtl="0" algn="r">
              <a:spcBef>
                <a:spcPts val="0"/>
              </a:spcBef>
              <a:buNone/>
              <a:defRPr b="0" i="0" sz="600" u="none" cap="none" strike="noStrike">
                <a:solidFill>
                  <a:schemeClr val="lt1"/>
                </a:solidFill>
                <a:latin typeface="Space Grotesk"/>
                <a:ea typeface="Space Grotesk"/>
                <a:cs typeface="Space Grotesk"/>
                <a:sym typeface="Space Grotesk"/>
              </a:defRPr>
            </a:lvl8pPr>
            <a:lvl9pPr indent="0" lvl="8" marL="0" marR="0" rtl="0" algn="r">
              <a:spcBef>
                <a:spcPts val="0"/>
              </a:spcBef>
              <a:buNone/>
              <a:defRPr b="0" i="0" sz="600" u="none" cap="none" strike="noStrike">
                <a:solidFill>
                  <a:schemeClr val="lt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48" name="Google Shape;348;p47"/>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marR="0" rtl="0" algn="l">
              <a:spcBef>
                <a:spcPts val="0"/>
              </a:spcBef>
              <a:spcAft>
                <a:spcPts val="0"/>
              </a:spcAft>
              <a:buSzPts val="1100"/>
              <a:buNone/>
              <a:defRPr b="0" i="0" sz="600" u="none" cap="none" strike="noStrike">
                <a:solidFill>
                  <a:schemeClr val="lt1"/>
                </a:solidFill>
                <a:latin typeface="Space Grotesk"/>
                <a:ea typeface="Space Grotesk"/>
                <a:cs typeface="Space Grotesk"/>
                <a:sym typeface="Space Grotesk"/>
              </a:defRPr>
            </a:lvl1pPr>
            <a:lvl2pPr lvl="1" marR="0" rtl="0" algn="l">
              <a:spcBef>
                <a:spcPts val="0"/>
              </a:spcBef>
              <a:spcAft>
                <a:spcPts val="0"/>
              </a:spcAft>
              <a:buSzPts val="1100"/>
              <a:buNone/>
              <a:defRPr b="0" i="0" sz="1400" u="none" cap="none" strike="noStrike">
                <a:solidFill>
                  <a:schemeClr val="lt1"/>
                </a:solidFill>
                <a:latin typeface="Space Grotesk"/>
                <a:ea typeface="Space Grotesk"/>
                <a:cs typeface="Space Grotesk"/>
                <a:sym typeface="Space Grotesk"/>
              </a:defRPr>
            </a:lvl2pPr>
            <a:lvl3pPr lvl="2" marR="0" rtl="0" algn="l">
              <a:spcBef>
                <a:spcPts val="0"/>
              </a:spcBef>
              <a:spcAft>
                <a:spcPts val="0"/>
              </a:spcAft>
              <a:buSzPts val="1100"/>
              <a:buNone/>
              <a:defRPr b="0" i="0" sz="1400" u="none" cap="none" strike="noStrike">
                <a:solidFill>
                  <a:schemeClr val="lt1"/>
                </a:solidFill>
                <a:latin typeface="Space Grotesk"/>
                <a:ea typeface="Space Grotesk"/>
                <a:cs typeface="Space Grotesk"/>
                <a:sym typeface="Space Grotesk"/>
              </a:defRPr>
            </a:lvl3pPr>
            <a:lvl4pPr lvl="3" marR="0" rtl="0" algn="l">
              <a:spcBef>
                <a:spcPts val="0"/>
              </a:spcBef>
              <a:spcAft>
                <a:spcPts val="0"/>
              </a:spcAft>
              <a:buSzPts val="1100"/>
              <a:buNone/>
              <a:defRPr b="0" i="0" sz="1400" u="none" cap="none" strike="noStrike">
                <a:solidFill>
                  <a:schemeClr val="lt1"/>
                </a:solidFill>
                <a:latin typeface="Space Grotesk"/>
                <a:ea typeface="Space Grotesk"/>
                <a:cs typeface="Space Grotesk"/>
                <a:sym typeface="Space Grotesk"/>
              </a:defRPr>
            </a:lvl4pPr>
            <a:lvl5pPr lvl="4" marR="0" rtl="0" algn="l">
              <a:spcBef>
                <a:spcPts val="0"/>
              </a:spcBef>
              <a:spcAft>
                <a:spcPts val="0"/>
              </a:spcAft>
              <a:buSzPts val="1100"/>
              <a:buNone/>
              <a:defRPr b="0" i="0" sz="1400" u="none" cap="none" strike="noStrike">
                <a:solidFill>
                  <a:schemeClr val="lt1"/>
                </a:solidFill>
                <a:latin typeface="Space Grotesk"/>
                <a:ea typeface="Space Grotesk"/>
                <a:cs typeface="Space Grotesk"/>
                <a:sym typeface="Space Grotesk"/>
              </a:defRPr>
            </a:lvl5pPr>
            <a:lvl6pPr lvl="5" marR="0" rtl="0" algn="l">
              <a:spcBef>
                <a:spcPts val="0"/>
              </a:spcBef>
              <a:spcAft>
                <a:spcPts val="0"/>
              </a:spcAft>
              <a:buSzPts val="1100"/>
              <a:buNone/>
              <a:defRPr b="0" i="0" sz="1400" u="none" cap="none" strike="noStrike">
                <a:solidFill>
                  <a:schemeClr val="lt1"/>
                </a:solidFill>
                <a:latin typeface="Space Grotesk"/>
                <a:ea typeface="Space Grotesk"/>
                <a:cs typeface="Space Grotesk"/>
                <a:sym typeface="Space Grotesk"/>
              </a:defRPr>
            </a:lvl6pPr>
            <a:lvl7pPr lvl="6" marR="0" rtl="0" algn="l">
              <a:spcBef>
                <a:spcPts val="0"/>
              </a:spcBef>
              <a:spcAft>
                <a:spcPts val="0"/>
              </a:spcAft>
              <a:buSzPts val="1100"/>
              <a:buNone/>
              <a:defRPr b="0" i="0" sz="1400" u="none" cap="none" strike="noStrike">
                <a:solidFill>
                  <a:schemeClr val="lt1"/>
                </a:solidFill>
                <a:latin typeface="Space Grotesk"/>
                <a:ea typeface="Space Grotesk"/>
                <a:cs typeface="Space Grotesk"/>
                <a:sym typeface="Space Grotesk"/>
              </a:defRPr>
            </a:lvl7pPr>
            <a:lvl8pPr lvl="7" marR="0" rtl="0" algn="l">
              <a:spcBef>
                <a:spcPts val="0"/>
              </a:spcBef>
              <a:spcAft>
                <a:spcPts val="0"/>
              </a:spcAft>
              <a:buSzPts val="1100"/>
              <a:buNone/>
              <a:defRPr b="0" i="0" sz="1400" u="none" cap="none" strike="noStrike">
                <a:solidFill>
                  <a:schemeClr val="lt1"/>
                </a:solidFill>
                <a:latin typeface="Space Grotesk"/>
                <a:ea typeface="Space Grotesk"/>
                <a:cs typeface="Space Grotesk"/>
                <a:sym typeface="Space Grotesk"/>
              </a:defRPr>
            </a:lvl8pPr>
            <a:lvl9pPr lvl="8" marR="0" rtl="0" algn="l">
              <a:spcBef>
                <a:spcPts val="0"/>
              </a:spcBef>
              <a:spcAft>
                <a:spcPts val="0"/>
              </a:spcAft>
              <a:buSzPts val="1100"/>
              <a:buNone/>
              <a:defRPr b="0" i="0" sz="1400" u="none" cap="none" strike="noStrike">
                <a:solidFill>
                  <a:schemeClr val="lt1"/>
                </a:solidFill>
                <a:latin typeface="Space Grotesk"/>
                <a:ea typeface="Space Grotesk"/>
                <a:cs typeface="Space Grotesk"/>
                <a:sym typeface="Space Grotesk"/>
              </a:defRPr>
            </a:lvl9pPr>
          </a:lstStyle>
          <a:p/>
        </p:txBody>
      </p:sp>
      <p:sp>
        <p:nvSpPr>
          <p:cNvPr id="349" name="Google Shape;349;p47"/>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marR="0" rtl="0" algn="l">
              <a:lnSpc>
                <a:spcPct val="80000"/>
              </a:lnSpc>
              <a:spcBef>
                <a:spcPts val="0"/>
              </a:spcBef>
              <a:spcAft>
                <a:spcPts val="0"/>
              </a:spcAft>
              <a:buClr>
                <a:schemeClr val="lt2"/>
              </a:buClr>
              <a:buSzPts val="3300"/>
              <a:buFont typeface="Space Grotesk SemiBold"/>
              <a:buNone/>
              <a:defRPr b="0" i="0" sz="3300" u="none" cap="none" strike="noStrike">
                <a:solidFill>
                  <a:schemeClr val="lt2"/>
                </a:solidFill>
                <a:latin typeface="Space Grotesk SemiBold"/>
                <a:ea typeface="Space Grotesk SemiBold"/>
                <a:cs typeface="Space Grotesk SemiBold"/>
                <a:sym typeface="Space Grotesk SemiBol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0" name="Google Shape;350;p47"/>
          <p:cNvSpPr txBox="1"/>
          <p:nvPr>
            <p:ph idx="1" type="body"/>
          </p:nvPr>
        </p:nvSpPr>
        <p:spPr>
          <a:xfrm>
            <a:off x="529895" y="1242361"/>
            <a:ext cx="8073600" cy="3167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400"/>
              </a:spcBef>
              <a:spcAft>
                <a:spcPts val="0"/>
              </a:spcAft>
              <a:buClr>
                <a:schemeClr val="lt1"/>
              </a:buClr>
              <a:buSzPts val="1400"/>
              <a:buFont typeface="Space Grotesk"/>
              <a:buNone/>
              <a:defRPr b="0" i="0" sz="1400" u="none" cap="none" strike="noStrike">
                <a:solidFill>
                  <a:schemeClr val="lt1"/>
                </a:solidFill>
                <a:latin typeface="Space Grotesk SemiBold"/>
                <a:ea typeface="Space Grotesk SemiBold"/>
                <a:cs typeface="Space Grotesk SemiBold"/>
                <a:sym typeface="Space Grotesk SemiBold"/>
              </a:defRPr>
            </a:lvl1pPr>
            <a:lvl2pPr indent="-228600" lvl="1" marL="914400" marR="0" rtl="0" algn="l">
              <a:lnSpc>
                <a:spcPct val="120000"/>
              </a:lnSpc>
              <a:spcBef>
                <a:spcPts val="700"/>
              </a:spcBef>
              <a:spcAft>
                <a:spcPts val="0"/>
              </a:spcAft>
              <a:buClr>
                <a:schemeClr val="lt1"/>
              </a:buClr>
              <a:buSzPts val="1100"/>
              <a:buFont typeface="Space Grotesk"/>
              <a:buNone/>
              <a:defRPr b="0" i="0" sz="1100" u="none" cap="none" strike="noStrike">
                <a:solidFill>
                  <a:schemeClr val="lt1"/>
                </a:solidFill>
                <a:latin typeface="Space Grotesk"/>
                <a:ea typeface="Space Grotesk"/>
                <a:cs typeface="Space Grotesk"/>
                <a:sym typeface="Space Grotesk"/>
              </a:defRPr>
            </a:lvl2pPr>
            <a:lvl3pPr indent="-298450" lvl="2" marL="1371600" marR="0" rtl="0" algn="l">
              <a:lnSpc>
                <a:spcPct val="120000"/>
              </a:lnSpc>
              <a:spcBef>
                <a:spcPts val="900"/>
              </a:spcBef>
              <a:spcAft>
                <a:spcPts val="0"/>
              </a:spcAft>
              <a:buClr>
                <a:schemeClr val="lt1"/>
              </a:buClr>
              <a:buSzPts val="1100"/>
              <a:buFont typeface="Space Grotesk"/>
              <a:buChar char="•"/>
              <a:defRPr b="0" i="0" sz="1100" u="none" cap="none" strike="noStrike">
                <a:solidFill>
                  <a:schemeClr val="lt1"/>
                </a:solidFill>
                <a:latin typeface="Space Grotesk"/>
                <a:ea typeface="Space Grotesk"/>
                <a:cs typeface="Space Grotesk"/>
                <a:sym typeface="Space Grotesk"/>
              </a:defRPr>
            </a:lvl3pPr>
            <a:lvl4pPr indent="-298450" lvl="3" marL="1828800" marR="0" rtl="0" algn="l">
              <a:lnSpc>
                <a:spcPct val="120000"/>
              </a:lnSpc>
              <a:spcBef>
                <a:spcPts val="500"/>
              </a:spcBef>
              <a:spcAft>
                <a:spcPts val="0"/>
              </a:spcAft>
              <a:buClr>
                <a:schemeClr val="lt1"/>
              </a:buClr>
              <a:buSzPts val="1100"/>
              <a:buFont typeface="Space Grotesk"/>
              <a:buChar char="–"/>
              <a:defRPr b="0" i="0" sz="1100" u="none" cap="none" strike="noStrike">
                <a:solidFill>
                  <a:schemeClr val="lt1"/>
                </a:solidFill>
                <a:latin typeface="Space Grotesk"/>
                <a:ea typeface="Space Grotesk"/>
                <a:cs typeface="Space Grotesk"/>
                <a:sym typeface="Space Grotesk"/>
              </a:defRPr>
            </a:lvl4pPr>
            <a:lvl5pPr indent="-298450" lvl="4" marL="2286000" marR="0" rtl="0" algn="l">
              <a:lnSpc>
                <a:spcPct val="120000"/>
              </a:lnSpc>
              <a:spcBef>
                <a:spcPts val="500"/>
              </a:spcBef>
              <a:spcAft>
                <a:spcPts val="0"/>
              </a:spcAft>
              <a:buClr>
                <a:schemeClr val="lt1"/>
              </a:buClr>
              <a:buSzPts val="1100"/>
              <a:buFont typeface="Space Grotesk"/>
              <a:buChar char="•"/>
              <a:defRPr b="0" i="0" sz="1100" u="none" cap="none" strike="noStrike">
                <a:solidFill>
                  <a:schemeClr val="lt1"/>
                </a:solidFill>
                <a:latin typeface="Space Grotesk"/>
                <a:ea typeface="Space Grotesk"/>
                <a:cs typeface="Space Grotesk"/>
                <a:sym typeface="Space Grotesk"/>
              </a:defRPr>
            </a:lvl5pPr>
            <a:lvl6pPr indent="-317500" lvl="5" marL="2743200" marR="0" rtl="0" algn="l">
              <a:lnSpc>
                <a:spcPct val="90000"/>
              </a:lnSpc>
              <a:spcBef>
                <a:spcPts val="500"/>
              </a:spcBef>
              <a:spcAft>
                <a:spcPts val="0"/>
              </a:spcAft>
              <a:buClr>
                <a:schemeClr val="lt1"/>
              </a:buClr>
              <a:buSzPts val="1400"/>
              <a:buFont typeface="Space Grotesk"/>
              <a:buChar char="•"/>
              <a:defRPr b="0" i="0" sz="1400" u="none" cap="none" strike="noStrike">
                <a:solidFill>
                  <a:schemeClr val="lt1"/>
                </a:solidFill>
                <a:latin typeface="Space Grotesk"/>
                <a:ea typeface="Space Grotesk"/>
                <a:cs typeface="Space Grotesk"/>
                <a:sym typeface="Space Grotesk"/>
              </a:defRPr>
            </a:lvl6pPr>
            <a:lvl7pPr indent="-317500" lvl="6" marL="3200400" marR="0" rtl="0" algn="l">
              <a:lnSpc>
                <a:spcPct val="90000"/>
              </a:lnSpc>
              <a:spcBef>
                <a:spcPts val="400"/>
              </a:spcBef>
              <a:spcAft>
                <a:spcPts val="0"/>
              </a:spcAft>
              <a:buClr>
                <a:schemeClr val="lt1"/>
              </a:buClr>
              <a:buSzPts val="1400"/>
              <a:buFont typeface="Space Grotesk"/>
              <a:buChar char="•"/>
              <a:defRPr b="0" i="0" sz="1400" u="none" cap="none" strike="noStrike">
                <a:solidFill>
                  <a:schemeClr val="lt1"/>
                </a:solidFill>
                <a:latin typeface="Space Grotesk"/>
                <a:ea typeface="Space Grotesk"/>
                <a:cs typeface="Space Grotesk"/>
                <a:sym typeface="Space Grotesk"/>
              </a:defRPr>
            </a:lvl7pPr>
            <a:lvl8pPr indent="-317500" lvl="7" marL="3657600" marR="0" rtl="0" algn="l">
              <a:lnSpc>
                <a:spcPct val="90000"/>
              </a:lnSpc>
              <a:spcBef>
                <a:spcPts val="400"/>
              </a:spcBef>
              <a:spcAft>
                <a:spcPts val="0"/>
              </a:spcAft>
              <a:buClr>
                <a:schemeClr val="lt1"/>
              </a:buClr>
              <a:buSzPts val="1400"/>
              <a:buFont typeface="Space Grotesk"/>
              <a:buChar char="•"/>
              <a:defRPr b="0" i="0" sz="1400" u="none" cap="none" strike="noStrike">
                <a:solidFill>
                  <a:schemeClr val="lt1"/>
                </a:solidFill>
                <a:latin typeface="Space Grotesk"/>
                <a:ea typeface="Space Grotesk"/>
                <a:cs typeface="Space Grotesk"/>
                <a:sym typeface="Space Grotesk"/>
              </a:defRPr>
            </a:lvl8pPr>
            <a:lvl9pPr indent="-317500" lvl="8" marL="4114800" marR="0" rtl="0" algn="l">
              <a:lnSpc>
                <a:spcPct val="90000"/>
              </a:lnSpc>
              <a:spcBef>
                <a:spcPts val="400"/>
              </a:spcBef>
              <a:spcAft>
                <a:spcPts val="0"/>
              </a:spcAft>
              <a:buClr>
                <a:schemeClr val="lt1"/>
              </a:buClr>
              <a:buSzPts val="1400"/>
              <a:buFont typeface="Space Grotesk"/>
              <a:buChar char="•"/>
              <a:defRPr b="0" i="0" sz="1400" u="none" cap="none" strike="noStrike">
                <a:solidFill>
                  <a:schemeClr val="lt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40">
          <p15:clr>
            <a:srgbClr val="F26B43"/>
          </p15:clr>
        </p15:guide>
        <p15:guide id="2" pos="569">
          <p15:clr>
            <a:srgbClr val="A4A3A4"/>
          </p15:clr>
        </p15:guide>
        <p15:guide id="3" pos="781">
          <p15:clr>
            <a:srgbClr val="A4A3A4"/>
          </p15:clr>
        </p15:guide>
        <p15:guide id="4" pos="1010">
          <p15:clr>
            <a:srgbClr val="A4A3A4"/>
          </p15:clr>
        </p15:guide>
        <p15:guide id="5" pos="1222">
          <p15:clr>
            <a:srgbClr val="A4A3A4"/>
          </p15:clr>
        </p15:guide>
        <p15:guide id="6" pos="1451">
          <p15:clr>
            <a:srgbClr val="A4A3A4"/>
          </p15:clr>
        </p15:guide>
        <p15:guide id="7" pos="1663">
          <p15:clr>
            <a:srgbClr val="A4A3A4"/>
          </p15:clr>
        </p15:guide>
        <p15:guide id="8" pos="1891">
          <p15:clr>
            <a:srgbClr val="A4A3A4"/>
          </p15:clr>
        </p15:guide>
        <p15:guide id="9" pos="2104">
          <p15:clr>
            <a:srgbClr val="A4A3A4"/>
          </p15:clr>
        </p15:guide>
        <p15:guide id="10" pos="2333">
          <p15:clr>
            <a:srgbClr val="A4A3A4"/>
          </p15:clr>
        </p15:guide>
        <p15:guide id="11" pos="2545">
          <p15:clr>
            <a:srgbClr val="A4A3A4"/>
          </p15:clr>
        </p15:guide>
        <p15:guide id="12" pos="2773">
          <p15:clr>
            <a:srgbClr val="A4A3A4"/>
          </p15:clr>
        </p15:guide>
        <p15:guide id="13" pos="2986">
          <p15:clr>
            <a:srgbClr val="A4A3A4"/>
          </p15:clr>
        </p15:guide>
        <p15:guide id="14" pos="3215">
          <p15:clr>
            <a:srgbClr val="A4A3A4"/>
          </p15:clr>
        </p15:guide>
        <p15:guide id="15" pos="3427">
          <p15:clr>
            <a:srgbClr val="A4A3A4"/>
          </p15:clr>
        </p15:guide>
        <p15:guide id="16" pos="3656">
          <p15:clr>
            <a:srgbClr val="A4A3A4"/>
          </p15:clr>
        </p15:guide>
        <p15:guide id="17" pos="3868">
          <p15:clr>
            <a:srgbClr val="A4A3A4"/>
          </p15:clr>
        </p15:guide>
        <p15:guide id="18" pos="4097">
          <p15:clr>
            <a:srgbClr val="A4A3A4"/>
          </p15:clr>
        </p15:guide>
        <p15:guide id="19" pos="4309">
          <p15:clr>
            <a:srgbClr val="A4A3A4"/>
          </p15:clr>
        </p15:guide>
        <p15:guide id="20" pos="4537">
          <p15:clr>
            <a:srgbClr val="A4A3A4"/>
          </p15:clr>
        </p15:guide>
        <p15:guide id="21" pos="4750">
          <p15:clr>
            <a:srgbClr val="A4A3A4"/>
          </p15:clr>
        </p15:guide>
        <p15:guide id="22" pos="4979">
          <p15:clr>
            <a:srgbClr val="A4A3A4"/>
          </p15:clr>
        </p15:guide>
        <p15:guide id="23" pos="5191">
          <p15:clr>
            <a:srgbClr val="A4A3A4"/>
          </p15:clr>
        </p15:guide>
        <p15:guide id="24" pos="5419">
          <p15:clr>
            <a:srgbClr val="F26B43"/>
          </p15:clr>
        </p15:guide>
        <p15:guide id="25" orient="horz" pos="3068">
          <p15:clr>
            <a:srgbClr val="F26B43"/>
          </p15:clr>
        </p15:guide>
        <p15:guide id="26" orient="horz" pos="255">
          <p15:clr>
            <a:srgbClr val="F26B43"/>
          </p15:clr>
        </p15:guide>
        <p15:guide id="27" orient="horz" pos="2899">
          <p15:clr>
            <a:srgbClr val="A4A3A4"/>
          </p15:clr>
        </p15:guide>
        <p15:guide id="28" orient="horz" pos="806">
          <p15:clr>
            <a:srgbClr val="A4A3A4"/>
          </p15:clr>
        </p15:guide>
        <p15:guide id="29" orient="horz" pos="2778">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p56"/>
          <p:cNvSpPr txBox="1"/>
          <p:nvPr>
            <p:ph idx="12" type="sldNum"/>
          </p:nvPr>
        </p:nvSpPr>
        <p:spPr>
          <a:xfrm>
            <a:off x="8490375" y="4799244"/>
            <a:ext cx="1203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b="0" sz="600" u="none">
                <a:solidFill>
                  <a:schemeClr val="dk1"/>
                </a:solidFill>
                <a:latin typeface="Space Grotesk"/>
                <a:ea typeface="Space Grotesk"/>
                <a:cs typeface="Space Grotesk"/>
                <a:sym typeface="Space Grotesk"/>
              </a:defRPr>
            </a:lvl1pPr>
            <a:lvl2pPr indent="0" lvl="1" marL="0" marR="0" rtl="0" algn="r">
              <a:spcBef>
                <a:spcPts val="0"/>
              </a:spcBef>
              <a:buNone/>
              <a:defRPr b="0" sz="600" u="none">
                <a:solidFill>
                  <a:schemeClr val="dk1"/>
                </a:solidFill>
                <a:latin typeface="Space Grotesk"/>
                <a:ea typeface="Space Grotesk"/>
                <a:cs typeface="Space Grotesk"/>
                <a:sym typeface="Space Grotesk"/>
              </a:defRPr>
            </a:lvl2pPr>
            <a:lvl3pPr indent="0" lvl="2" marL="0" marR="0" rtl="0" algn="r">
              <a:spcBef>
                <a:spcPts val="0"/>
              </a:spcBef>
              <a:buNone/>
              <a:defRPr b="0" sz="600" u="none">
                <a:solidFill>
                  <a:schemeClr val="dk1"/>
                </a:solidFill>
                <a:latin typeface="Space Grotesk"/>
                <a:ea typeface="Space Grotesk"/>
                <a:cs typeface="Space Grotesk"/>
                <a:sym typeface="Space Grotesk"/>
              </a:defRPr>
            </a:lvl3pPr>
            <a:lvl4pPr indent="0" lvl="3" marL="0" marR="0" rtl="0" algn="r">
              <a:spcBef>
                <a:spcPts val="0"/>
              </a:spcBef>
              <a:buNone/>
              <a:defRPr b="0" sz="600" u="none">
                <a:solidFill>
                  <a:schemeClr val="dk1"/>
                </a:solidFill>
                <a:latin typeface="Space Grotesk"/>
                <a:ea typeface="Space Grotesk"/>
                <a:cs typeface="Space Grotesk"/>
                <a:sym typeface="Space Grotesk"/>
              </a:defRPr>
            </a:lvl4pPr>
            <a:lvl5pPr indent="0" lvl="4" marL="0" marR="0" rtl="0" algn="r">
              <a:spcBef>
                <a:spcPts val="0"/>
              </a:spcBef>
              <a:buNone/>
              <a:defRPr b="0" sz="600" u="none">
                <a:solidFill>
                  <a:schemeClr val="dk1"/>
                </a:solidFill>
                <a:latin typeface="Space Grotesk"/>
                <a:ea typeface="Space Grotesk"/>
                <a:cs typeface="Space Grotesk"/>
                <a:sym typeface="Space Grotesk"/>
              </a:defRPr>
            </a:lvl5pPr>
            <a:lvl6pPr indent="0" lvl="5" marL="0" marR="0" rtl="0" algn="r">
              <a:spcBef>
                <a:spcPts val="0"/>
              </a:spcBef>
              <a:buNone/>
              <a:defRPr b="0" sz="600" u="none">
                <a:solidFill>
                  <a:schemeClr val="dk1"/>
                </a:solidFill>
                <a:latin typeface="Space Grotesk"/>
                <a:ea typeface="Space Grotesk"/>
                <a:cs typeface="Space Grotesk"/>
                <a:sym typeface="Space Grotesk"/>
              </a:defRPr>
            </a:lvl6pPr>
            <a:lvl7pPr indent="0" lvl="6" marL="0" marR="0" rtl="0" algn="r">
              <a:spcBef>
                <a:spcPts val="0"/>
              </a:spcBef>
              <a:buNone/>
              <a:defRPr b="0" sz="600" u="none">
                <a:solidFill>
                  <a:schemeClr val="dk1"/>
                </a:solidFill>
                <a:latin typeface="Space Grotesk"/>
                <a:ea typeface="Space Grotesk"/>
                <a:cs typeface="Space Grotesk"/>
                <a:sym typeface="Space Grotesk"/>
              </a:defRPr>
            </a:lvl7pPr>
            <a:lvl8pPr indent="0" lvl="7" marL="0" marR="0" rtl="0" algn="r">
              <a:spcBef>
                <a:spcPts val="0"/>
              </a:spcBef>
              <a:buNone/>
              <a:defRPr b="0" sz="600" u="none">
                <a:solidFill>
                  <a:schemeClr val="dk1"/>
                </a:solidFill>
                <a:latin typeface="Space Grotesk"/>
                <a:ea typeface="Space Grotesk"/>
                <a:cs typeface="Space Grotesk"/>
                <a:sym typeface="Space Grotesk"/>
              </a:defRPr>
            </a:lvl8pPr>
            <a:lvl9pPr indent="0" lvl="8" marL="0" marR="0" rtl="0" algn="r">
              <a:spcBef>
                <a:spcPts val="0"/>
              </a:spcBef>
              <a:buNone/>
              <a:defRPr b="0" sz="600" u="none">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02" name="Google Shape;402;p56"/>
          <p:cNvSpPr txBox="1"/>
          <p:nvPr>
            <p:ph idx="11" type="ftr"/>
          </p:nvPr>
        </p:nvSpPr>
        <p:spPr>
          <a:xfrm>
            <a:off x="536690" y="4800003"/>
            <a:ext cx="2872200" cy="92400"/>
          </a:xfrm>
          <a:prstGeom prst="rect">
            <a:avLst/>
          </a:prstGeom>
          <a:noFill/>
          <a:ln>
            <a:noFill/>
          </a:ln>
        </p:spPr>
        <p:txBody>
          <a:bodyPr anchorCtr="0" anchor="b" bIns="0" lIns="0" spcFirstLastPara="1" rIns="0" wrap="square" tIns="0">
            <a:spAutoFit/>
          </a:bodyPr>
          <a:lstStyle>
            <a:lvl1pPr lvl="0" marR="0" rtl="0" algn="l">
              <a:spcBef>
                <a:spcPts val="0"/>
              </a:spcBef>
              <a:spcAft>
                <a:spcPts val="0"/>
              </a:spcAft>
              <a:buSzPts val="1100"/>
              <a:buNone/>
              <a:defRPr sz="600">
                <a:solidFill>
                  <a:schemeClr val="dk1"/>
                </a:solidFill>
                <a:latin typeface="Space Grotesk"/>
                <a:ea typeface="Space Grotesk"/>
                <a:cs typeface="Space Grotesk"/>
                <a:sym typeface="Space Grotesk"/>
              </a:defRPr>
            </a:lvl1pPr>
            <a:lvl2pPr lvl="1" marR="0" rtl="0" algn="l">
              <a:spcBef>
                <a:spcPts val="0"/>
              </a:spcBef>
              <a:spcAft>
                <a:spcPts val="0"/>
              </a:spcAft>
              <a:buSzPts val="1100"/>
              <a:buNone/>
              <a:defRPr b="0" i="0" sz="1400" u="none" cap="none" strike="noStrike">
                <a:solidFill>
                  <a:schemeClr val="dk1"/>
                </a:solidFill>
                <a:latin typeface="Space Grotesk"/>
                <a:ea typeface="Space Grotesk"/>
                <a:cs typeface="Space Grotesk"/>
                <a:sym typeface="Space Grotesk"/>
              </a:defRPr>
            </a:lvl2pPr>
            <a:lvl3pPr lvl="2" marR="0" rtl="0" algn="l">
              <a:spcBef>
                <a:spcPts val="0"/>
              </a:spcBef>
              <a:spcAft>
                <a:spcPts val="0"/>
              </a:spcAft>
              <a:buSzPts val="1100"/>
              <a:buNone/>
              <a:defRPr b="0" i="0" sz="1400" u="none" cap="none" strike="noStrike">
                <a:solidFill>
                  <a:schemeClr val="dk1"/>
                </a:solidFill>
                <a:latin typeface="Space Grotesk"/>
                <a:ea typeface="Space Grotesk"/>
                <a:cs typeface="Space Grotesk"/>
                <a:sym typeface="Space Grotesk"/>
              </a:defRPr>
            </a:lvl3pPr>
            <a:lvl4pPr lvl="3" marR="0" rtl="0" algn="l">
              <a:spcBef>
                <a:spcPts val="0"/>
              </a:spcBef>
              <a:spcAft>
                <a:spcPts val="0"/>
              </a:spcAft>
              <a:buSzPts val="1100"/>
              <a:buNone/>
              <a:defRPr b="0" i="0" sz="1400" u="none" cap="none" strike="noStrike">
                <a:solidFill>
                  <a:schemeClr val="dk1"/>
                </a:solidFill>
                <a:latin typeface="Space Grotesk"/>
                <a:ea typeface="Space Grotesk"/>
                <a:cs typeface="Space Grotesk"/>
                <a:sym typeface="Space Grotesk"/>
              </a:defRPr>
            </a:lvl4pPr>
            <a:lvl5pPr lvl="4" marR="0" rtl="0" algn="l">
              <a:spcBef>
                <a:spcPts val="0"/>
              </a:spcBef>
              <a:spcAft>
                <a:spcPts val="0"/>
              </a:spcAft>
              <a:buSzPts val="1100"/>
              <a:buNone/>
              <a:defRPr b="0" i="0" sz="1400" u="none" cap="none" strike="noStrike">
                <a:solidFill>
                  <a:schemeClr val="dk1"/>
                </a:solidFill>
                <a:latin typeface="Space Grotesk"/>
                <a:ea typeface="Space Grotesk"/>
                <a:cs typeface="Space Grotesk"/>
                <a:sym typeface="Space Grotesk"/>
              </a:defRPr>
            </a:lvl5pPr>
            <a:lvl6pPr lvl="5" marR="0" rtl="0" algn="l">
              <a:spcBef>
                <a:spcPts val="0"/>
              </a:spcBef>
              <a:spcAft>
                <a:spcPts val="0"/>
              </a:spcAft>
              <a:buSzPts val="1100"/>
              <a:buNone/>
              <a:defRPr b="0" i="0" sz="1400" u="none" cap="none" strike="noStrike">
                <a:solidFill>
                  <a:schemeClr val="dk1"/>
                </a:solidFill>
                <a:latin typeface="Space Grotesk"/>
                <a:ea typeface="Space Grotesk"/>
                <a:cs typeface="Space Grotesk"/>
                <a:sym typeface="Space Grotesk"/>
              </a:defRPr>
            </a:lvl6pPr>
            <a:lvl7pPr lvl="6" marR="0" rtl="0" algn="l">
              <a:spcBef>
                <a:spcPts val="0"/>
              </a:spcBef>
              <a:spcAft>
                <a:spcPts val="0"/>
              </a:spcAft>
              <a:buSzPts val="1100"/>
              <a:buNone/>
              <a:defRPr b="0" i="0" sz="1400" u="none" cap="none" strike="noStrike">
                <a:solidFill>
                  <a:schemeClr val="dk1"/>
                </a:solidFill>
                <a:latin typeface="Space Grotesk"/>
                <a:ea typeface="Space Grotesk"/>
                <a:cs typeface="Space Grotesk"/>
                <a:sym typeface="Space Grotesk"/>
              </a:defRPr>
            </a:lvl7pPr>
            <a:lvl8pPr lvl="7" marR="0" rtl="0" algn="l">
              <a:spcBef>
                <a:spcPts val="0"/>
              </a:spcBef>
              <a:spcAft>
                <a:spcPts val="0"/>
              </a:spcAft>
              <a:buSzPts val="1100"/>
              <a:buNone/>
              <a:defRPr b="0" i="0" sz="1400" u="none" cap="none" strike="noStrike">
                <a:solidFill>
                  <a:schemeClr val="dk1"/>
                </a:solidFill>
                <a:latin typeface="Space Grotesk"/>
                <a:ea typeface="Space Grotesk"/>
                <a:cs typeface="Space Grotesk"/>
                <a:sym typeface="Space Grotesk"/>
              </a:defRPr>
            </a:lvl8pPr>
            <a:lvl9pPr lvl="8" marR="0" rtl="0" algn="l">
              <a:spcBef>
                <a:spcPts val="0"/>
              </a:spcBef>
              <a:spcAft>
                <a:spcPts val="0"/>
              </a:spcAft>
              <a:buSzPts val="1100"/>
              <a:buNone/>
              <a:defRPr b="0" i="0" sz="1400" u="none" cap="none" strike="noStrike">
                <a:solidFill>
                  <a:schemeClr val="dk1"/>
                </a:solidFill>
                <a:latin typeface="Space Grotesk"/>
                <a:ea typeface="Space Grotesk"/>
                <a:cs typeface="Space Grotesk"/>
                <a:sym typeface="Space Grotesk"/>
              </a:defRPr>
            </a:lvl9pPr>
          </a:lstStyle>
          <a:p/>
        </p:txBody>
      </p:sp>
      <p:sp>
        <p:nvSpPr>
          <p:cNvPr id="403" name="Google Shape;403;p56"/>
          <p:cNvSpPr txBox="1"/>
          <p:nvPr>
            <p:ph type="title"/>
          </p:nvPr>
        </p:nvSpPr>
        <p:spPr>
          <a:xfrm>
            <a:off x="516635" y="398796"/>
            <a:ext cx="8088300" cy="420900"/>
          </a:xfrm>
          <a:prstGeom prst="rect">
            <a:avLst/>
          </a:prstGeom>
          <a:noFill/>
          <a:ln>
            <a:noFill/>
          </a:ln>
        </p:spPr>
        <p:txBody>
          <a:bodyPr anchorCtr="0" anchor="t" bIns="0" lIns="0" spcFirstLastPara="1" rIns="0" wrap="square" tIns="0">
            <a:spAutoFit/>
          </a:bodyPr>
          <a:lstStyle>
            <a:lvl1pPr lvl="0" marR="0" rtl="0" algn="l">
              <a:lnSpc>
                <a:spcPct val="80000"/>
              </a:lnSpc>
              <a:spcBef>
                <a:spcPts val="0"/>
              </a:spcBef>
              <a:spcAft>
                <a:spcPts val="0"/>
              </a:spcAft>
              <a:buClr>
                <a:schemeClr val="dk2"/>
              </a:buClr>
              <a:buSzPts val="3300"/>
              <a:buFont typeface="Space Grotesk SemiBold"/>
              <a:buNone/>
              <a:defRPr b="0" i="0" sz="3300" u="none" cap="none" strike="noStrike">
                <a:solidFill>
                  <a:schemeClr val="dk2"/>
                </a:solidFill>
                <a:latin typeface="Space Grotesk SemiBold"/>
                <a:ea typeface="Space Grotesk SemiBold"/>
                <a:cs typeface="Space Grotesk SemiBold"/>
                <a:sym typeface="Space Grotesk SemiBol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04" name="Google Shape;404;p56"/>
          <p:cNvSpPr txBox="1"/>
          <p:nvPr>
            <p:ph idx="1" type="body"/>
          </p:nvPr>
        </p:nvSpPr>
        <p:spPr>
          <a:xfrm>
            <a:off x="529895" y="1242361"/>
            <a:ext cx="8073600" cy="3167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400"/>
              </a:spcBef>
              <a:spcAft>
                <a:spcPts val="0"/>
              </a:spcAft>
              <a:buClr>
                <a:schemeClr val="dk1"/>
              </a:buClr>
              <a:buSzPts val="1400"/>
              <a:buFont typeface="Space Grotesk"/>
              <a:buNone/>
              <a:defRPr b="0" i="0" sz="1400" u="none" cap="none" strike="noStrike">
                <a:solidFill>
                  <a:schemeClr val="dk1"/>
                </a:solidFill>
                <a:latin typeface="Space Grotesk SemiBold"/>
                <a:ea typeface="Space Grotesk SemiBold"/>
                <a:cs typeface="Space Grotesk SemiBold"/>
                <a:sym typeface="Space Grotesk SemiBold"/>
              </a:defRPr>
            </a:lvl1pPr>
            <a:lvl2pPr indent="-228600" lvl="1" marL="914400" marR="0" rtl="0" algn="l">
              <a:lnSpc>
                <a:spcPct val="120000"/>
              </a:lnSpc>
              <a:spcBef>
                <a:spcPts val="700"/>
              </a:spcBef>
              <a:spcAft>
                <a:spcPts val="0"/>
              </a:spcAft>
              <a:buClr>
                <a:schemeClr val="dk1"/>
              </a:buClr>
              <a:buSzPts val="1100"/>
              <a:buFont typeface="Space Grotesk"/>
              <a:buNone/>
              <a:defRPr b="0" i="0" sz="1100" u="none" cap="none" strike="noStrike">
                <a:solidFill>
                  <a:schemeClr val="dk1"/>
                </a:solidFill>
                <a:latin typeface="Space Grotesk"/>
                <a:ea typeface="Space Grotesk"/>
                <a:cs typeface="Space Grotesk"/>
                <a:sym typeface="Space Grotesk"/>
              </a:defRPr>
            </a:lvl2pPr>
            <a:lvl3pPr indent="-298450" lvl="2" marL="1371600" marR="0" rtl="0" algn="l">
              <a:lnSpc>
                <a:spcPct val="120000"/>
              </a:lnSpc>
              <a:spcBef>
                <a:spcPts val="900"/>
              </a:spcBef>
              <a:spcAft>
                <a:spcPts val="0"/>
              </a:spcAft>
              <a:buClr>
                <a:schemeClr val="dk1"/>
              </a:buClr>
              <a:buSzPts val="1100"/>
              <a:buFont typeface="Space Grotesk"/>
              <a:buChar char="•"/>
              <a:defRPr b="0" i="0" sz="1100" u="none" cap="none" strike="noStrike">
                <a:solidFill>
                  <a:schemeClr val="dk1"/>
                </a:solidFill>
                <a:latin typeface="Space Grotesk"/>
                <a:ea typeface="Space Grotesk"/>
                <a:cs typeface="Space Grotesk"/>
                <a:sym typeface="Space Grotesk"/>
              </a:defRPr>
            </a:lvl3pPr>
            <a:lvl4pPr indent="-298450" lvl="3" marL="1828800" marR="0" rtl="0" algn="l">
              <a:lnSpc>
                <a:spcPct val="120000"/>
              </a:lnSpc>
              <a:spcBef>
                <a:spcPts val="500"/>
              </a:spcBef>
              <a:spcAft>
                <a:spcPts val="0"/>
              </a:spcAft>
              <a:buClr>
                <a:schemeClr val="dk1"/>
              </a:buClr>
              <a:buSzPts val="1100"/>
              <a:buFont typeface="Space Grotesk"/>
              <a:buChar char="–"/>
              <a:defRPr b="0" i="0" sz="1100" u="none" cap="none" strike="noStrike">
                <a:solidFill>
                  <a:schemeClr val="dk1"/>
                </a:solidFill>
                <a:latin typeface="Space Grotesk"/>
                <a:ea typeface="Space Grotesk"/>
                <a:cs typeface="Space Grotesk"/>
                <a:sym typeface="Space Grotesk"/>
              </a:defRPr>
            </a:lvl4pPr>
            <a:lvl5pPr indent="-298450" lvl="4" marL="2286000" marR="0" rtl="0" algn="l">
              <a:lnSpc>
                <a:spcPct val="120000"/>
              </a:lnSpc>
              <a:spcBef>
                <a:spcPts val="500"/>
              </a:spcBef>
              <a:spcAft>
                <a:spcPts val="0"/>
              </a:spcAft>
              <a:buClr>
                <a:schemeClr val="dk1"/>
              </a:buClr>
              <a:buSzPts val="1100"/>
              <a:buFont typeface="Space Grotesk"/>
              <a:buChar char="•"/>
              <a:defRPr b="0" i="0" sz="1100" u="none" cap="none" strike="noStrike">
                <a:solidFill>
                  <a:schemeClr val="dk1"/>
                </a:solidFill>
                <a:latin typeface="Space Grotesk"/>
                <a:ea typeface="Space Grotesk"/>
                <a:cs typeface="Space Grotesk"/>
                <a:sym typeface="Space Grotesk"/>
              </a:defRPr>
            </a:lvl5pPr>
            <a:lvl6pPr indent="-317500" lvl="5" marL="2743200" marR="0" rtl="0" algn="l">
              <a:lnSpc>
                <a:spcPct val="90000"/>
              </a:lnSpc>
              <a:spcBef>
                <a:spcPts val="500"/>
              </a:spcBef>
              <a:spcAft>
                <a:spcPts val="0"/>
              </a:spcAft>
              <a:buClr>
                <a:schemeClr val="dk1"/>
              </a:buClr>
              <a:buSzPts val="1400"/>
              <a:buFont typeface="Space Grotesk"/>
              <a:buChar char="•"/>
              <a:defRPr b="0" i="0" sz="1400" u="none" cap="none" strike="noStrike">
                <a:solidFill>
                  <a:schemeClr val="dk1"/>
                </a:solidFill>
                <a:latin typeface="Space Grotesk"/>
                <a:ea typeface="Space Grotesk"/>
                <a:cs typeface="Space Grotesk"/>
                <a:sym typeface="Space Grotesk"/>
              </a:defRPr>
            </a:lvl6pPr>
            <a:lvl7pPr indent="-317500" lvl="6" marL="3200400" marR="0" rtl="0" algn="l">
              <a:lnSpc>
                <a:spcPct val="90000"/>
              </a:lnSpc>
              <a:spcBef>
                <a:spcPts val="400"/>
              </a:spcBef>
              <a:spcAft>
                <a:spcPts val="0"/>
              </a:spcAft>
              <a:buClr>
                <a:schemeClr val="dk1"/>
              </a:buClr>
              <a:buSzPts val="1400"/>
              <a:buFont typeface="Space Grotesk"/>
              <a:buChar char="•"/>
              <a:defRPr b="0" i="0" sz="1400" u="none" cap="none" strike="noStrike">
                <a:solidFill>
                  <a:schemeClr val="dk1"/>
                </a:solidFill>
                <a:latin typeface="Space Grotesk"/>
                <a:ea typeface="Space Grotesk"/>
                <a:cs typeface="Space Grotesk"/>
                <a:sym typeface="Space Grotesk"/>
              </a:defRPr>
            </a:lvl7pPr>
            <a:lvl8pPr indent="-317500" lvl="7" marL="3657600" marR="0" rtl="0" algn="l">
              <a:lnSpc>
                <a:spcPct val="90000"/>
              </a:lnSpc>
              <a:spcBef>
                <a:spcPts val="400"/>
              </a:spcBef>
              <a:spcAft>
                <a:spcPts val="0"/>
              </a:spcAft>
              <a:buClr>
                <a:schemeClr val="dk1"/>
              </a:buClr>
              <a:buSzPts val="1400"/>
              <a:buFont typeface="Space Grotesk"/>
              <a:buChar char="•"/>
              <a:defRPr b="0" i="0" sz="1400" u="none" cap="none" strike="noStrike">
                <a:solidFill>
                  <a:schemeClr val="dk1"/>
                </a:solidFill>
                <a:latin typeface="Space Grotesk"/>
                <a:ea typeface="Space Grotesk"/>
                <a:cs typeface="Space Grotesk"/>
                <a:sym typeface="Space Grotesk"/>
              </a:defRPr>
            </a:lvl8pPr>
            <a:lvl9pPr indent="-317500" lvl="8" marL="4114800" marR="0" rtl="0" algn="l">
              <a:lnSpc>
                <a:spcPct val="90000"/>
              </a:lnSpc>
              <a:spcBef>
                <a:spcPts val="400"/>
              </a:spcBef>
              <a:spcAft>
                <a:spcPts val="0"/>
              </a:spcAft>
              <a:buClr>
                <a:schemeClr val="dk1"/>
              </a:buClr>
              <a:buSzPts val="1400"/>
              <a:buFont typeface="Space Grotesk"/>
              <a:buChar char="•"/>
              <a:defRPr b="0" i="0" sz="1400" u="none" cap="none" strike="noStrike">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40">
          <p15:clr>
            <a:srgbClr val="F26B43"/>
          </p15:clr>
        </p15:guide>
        <p15:guide id="2" pos="569">
          <p15:clr>
            <a:srgbClr val="A4A3A4"/>
          </p15:clr>
        </p15:guide>
        <p15:guide id="3" pos="781">
          <p15:clr>
            <a:srgbClr val="A4A3A4"/>
          </p15:clr>
        </p15:guide>
        <p15:guide id="4" pos="1010">
          <p15:clr>
            <a:srgbClr val="A4A3A4"/>
          </p15:clr>
        </p15:guide>
        <p15:guide id="5" pos="1222">
          <p15:clr>
            <a:srgbClr val="A4A3A4"/>
          </p15:clr>
        </p15:guide>
        <p15:guide id="6" pos="1451">
          <p15:clr>
            <a:srgbClr val="A4A3A4"/>
          </p15:clr>
        </p15:guide>
        <p15:guide id="7" pos="1663">
          <p15:clr>
            <a:srgbClr val="A4A3A4"/>
          </p15:clr>
        </p15:guide>
        <p15:guide id="8" pos="1891">
          <p15:clr>
            <a:srgbClr val="A4A3A4"/>
          </p15:clr>
        </p15:guide>
        <p15:guide id="9" pos="2104">
          <p15:clr>
            <a:srgbClr val="A4A3A4"/>
          </p15:clr>
        </p15:guide>
        <p15:guide id="10" pos="2333">
          <p15:clr>
            <a:srgbClr val="A4A3A4"/>
          </p15:clr>
        </p15:guide>
        <p15:guide id="11" pos="2545">
          <p15:clr>
            <a:srgbClr val="A4A3A4"/>
          </p15:clr>
        </p15:guide>
        <p15:guide id="12" pos="2773">
          <p15:clr>
            <a:srgbClr val="A4A3A4"/>
          </p15:clr>
        </p15:guide>
        <p15:guide id="13" pos="2986">
          <p15:clr>
            <a:srgbClr val="A4A3A4"/>
          </p15:clr>
        </p15:guide>
        <p15:guide id="14" pos="3215">
          <p15:clr>
            <a:srgbClr val="A4A3A4"/>
          </p15:clr>
        </p15:guide>
        <p15:guide id="15" pos="3427">
          <p15:clr>
            <a:srgbClr val="A4A3A4"/>
          </p15:clr>
        </p15:guide>
        <p15:guide id="16" pos="3656">
          <p15:clr>
            <a:srgbClr val="A4A3A4"/>
          </p15:clr>
        </p15:guide>
        <p15:guide id="17" pos="3868">
          <p15:clr>
            <a:srgbClr val="A4A3A4"/>
          </p15:clr>
        </p15:guide>
        <p15:guide id="18" pos="4097">
          <p15:clr>
            <a:srgbClr val="A4A3A4"/>
          </p15:clr>
        </p15:guide>
        <p15:guide id="19" pos="4309">
          <p15:clr>
            <a:srgbClr val="A4A3A4"/>
          </p15:clr>
        </p15:guide>
        <p15:guide id="20" pos="4537">
          <p15:clr>
            <a:srgbClr val="A4A3A4"/>
          </p15:clr>
        </p15:guide>
        <p15:guide id="21" pos="4750">
          <p15:clr>
            <a:srgbClr val="A4A3A4"/>
          </p15:clr>
        </p15:guide>
        <p15:guide id="22" pos="4979">
          <p15:clr>
            <a:srgbClr val="A4A3A4"/>
          </p15:clr>
        </p15:guide>
        <p15:guide id="23" pos="5191">
          <p15:clr>
            <a:srgbClr val="A4A3A4"/>
          </p15:clr>
        </p15:guide>
        <p15:guide id="24" pos="5419">
          <p15:clr>
            <a:srgbClr val="F26B43"/>
          </p15:clr>
        </p15:guide>
        <p15:guide id="25" orient="horz" pos="3068">
          <p15:clr>
            <a:srgbClr val="F26B43"/>
          </p15:clr>
        </p15:guide>
        <p15:guide id="26" orient="horz" pos="255">
          <p15:clr>
            <a:srgbClr val="F26B43"/>
          </p15:clr>
        </p15:guide>
        <p15:guide id="27" orient="horz" pos="2899">
          <p15:clr>
            <a:srgbClr val="A4A3A4"/>
          </p15:clr>
        </p15:guide>
        <p15:guide id="28" orient="horz" pos="806">
          <p15:clr>
            <a:srgbClr val="A4A3A4"/>
          </p15:clr>
        </p15:guide>
        <p15:guide id="29" orient="horz" pos="277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 Id="rId3" Type="http://schemas.openxmlformats.org/officeDocument/2006/relationships/hyperlink" Target="https://console.cloud.google.com/bigque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hyperlink" Target="https://cloud.google.com/bigquery/docs/reference/standard-sql/geography_functions#st_geogpoint" TargetMode="External"/><Relationship Id="rId4" Type="http://schemas.openxmlformats.org/officeDocument/2006/relationships/hyperlink" Target="https://cloud.google.com/bigquery/docs/reference/standard-sql/geography_functions#st_geogpoint" TargetMode="External"/><Relationship Id="rId9" Type="http://schemas.openxmlformats.org/officeDocument/2006/relationships/hyperlink" Target="https://console.cloud.google.com/bigquery" TargetMode="External"/><Relationship Id="rId5" Type="http://schemas.openxmlformats.org/officeDocument/2006/relationships/hyperlink" Target="https://cloud.google.com/bigquery/docs/reference/standard-sql/geography_functions#st_geogfromtext" TargetMode="External"/><Relationship Id="rId6" Type="http://schemas.openxmlformats.org/officeDocument/2006/relationships/hyperlink" Target="https://cloud.google.com/bigquery/docs/reference/standard-sql/geography_functions#st_astext" TargetMode="External"/><Relationship Id="rId7" Type="http://schemas.openxmlformats.org/officeDocument/2006/relationships/hyperlink" Target="https://cloud.google.com/bigquery/docs/reference/standard-sql/geography_functions#st_dwithin" TargetMode="External"/><Relationship Id="rId8" Type="http://schemas.openxmlformats.org/officeDocument/2006/relationships/hyperlink" Target="https://cloud.google.com/bigquery/docs/reference/standard-sql/geography_functions" TargetMode="External"/><Relationship Id="rId10" Type="http://schemas.openxmlformats.org/officeDocument/2006/relationships/hyperlink" Target="https://bigquerygeoviz.appspot.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xml"/><Relationship Id="rId3" Type="http://schemas.openxmlformats.org/officeDocument/2006/relationships/hyperlink" Target="https://console.cloud.google.com/bigquer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5.xml"/><Relationship Id="rId3" Type="http://schemas.openxmlformats.org/officeDocument/2006/relationships/hyperlink" Target="https://cloud.google.com/bigquery/docs/partitioned-tables" TargetMode="External"/><Relationship Id="rId4" Type="http://schemas.openxmlformats.org/officeDocument/2006/relationships/hyperlink" Target="https://cloud.google.com/bigquery/docs/clustered-tables" TargetMode="External"/><Relationship Id="rId5" Type="http://schemas.openxmlformats.org/officeDocument/2006/relationships/hyperlink" Target="https://cloud.google.com/bigquery/docs/reference/standard-sql/geography_functions" TargetMode="External"/><Relationship Id="rId6" Type="http://schemas.openxmlformats.org/officeDocument/2006/relationships/hyperlink" Target="https://cloud.google.com/bigquery/docs/bqml-introduc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 Id="rId3" Type="http://schemas.openxmlformats.org/officeDocument/2006/relationships/hyperlink" Target="https://console.cloud.google.com/bigquer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259"/>
        </a:solidFill>
      </p:bgPr>
    </p:bg>
    <p:spTree>
      <p:nvGrpSpPr>
        <p:cNvPr id="606" name="Shape 606"/>
        <p:cNvGrpSpPr/>
        <p:nvPr/>
      </p:nvGrpSpPr>
      <p:grpSpPr>
        <a:xfrm>
          <a:off x="0" y="0"/>
          <a:ext cx="0" cy="0"/>
          <a:chOff x="0" y="0"/>
          <a:chExt cx="0" cy="0"/>
        </a:xfrm>
      </p:grpSpPr>
      <p:sp>
        <p:nvSpPr>
          <p:cNvPr id="607" name="Google Shape;607;p86"/>
          <p:cNvSpPr txBox="1"/>
          <p:nvPr/>
        </p:nvSpPr>
        <p:spPr>
          <a:xfrm>
            <a:off x="162524" y="1856947"/>
            <a:ext cx="4294200" cy="1211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800"/>
              <a:buFont typeface="Arial"/>
              <a:buNone/>
            </a:pPr>
            <a:r>
              <a:t/>
            </a:r>
            <a:endParaRPr sz="2300">
              <a:solidFill>
                <a:schemeClr val="lt1"/>
              </a:solidFill>
              <a:latin typeface="Space Grotesk"/>
              <a:ea typeface="Space Grotesk"/>
              <a:cs typeface="Space Grotesk"/>
              <a:sym typeface="Space Grotesk"/>
            </a:endParaRPr>
          </a:p>
          <a:p>
            <a:pPr indent="0" lvl="0" marL="0" rtl="0" algn="ctr">
              <a:spcBef>
                <a:spcPts val="0"/>
              </a:spcBef>
              <a:spcAft>
                <a:spcPts val="0"/>
              </a:spcAft>
              <a:buClr>
                <a:schemeClr val="dk1"/>
              </a:buClr>
              <a:buSzPts val="800"/>
              <a:buFont typeface="Arial"/>
              <a:buNone/>
            </a:pPr>
            <a:r>
              <a:rPr lang="en" sz="2300">
                <a:solidFill>
                  <a:schemeClr val="lt1"/>
                </a:solidFill>
                <a:latin typeface="Space Grotesk"/>
                <a:ea typeface="Space Grotesk"/>
                <a:cs typeface="Space Grotesk"/>
                <a:sym typeface="Space Grotesk"/>
              </a:rPr>
              <a:t>BigQuery Features</a:t>
            </a:r>
            <a:endParaRPr sz="2300">
              <a:solidFill>
                <a:schemeClr val="lt1"/>
              </a:solidFill>
              <a:latin typeface="Space Grotesk"/>
              <a:ea typeface="Space Grotesk"/>
              <a:cs typeface="Space Grotesk"/>
              <a:sym typeface="Space Grotesk"/>
            </a:endParaRPr>
          </a:p>
          <a:p>
            <a:pPr indent="0" lvl="0" marL="0" marR="0" rtl="0" algn="l">
              <a:lnSpc>
                <a:spcPct val="115000"/>
              </a:lnSpc>
              <a:spcBef>
                <a:spcPts val="0"/>
              </a:spcBef>
              <a:spcAft>
                <a:spcPts val="0"/>
              </a:spcAft>
              <a:buClr>
                <a:srgbClr val="000000"/>
              </a:buClr>
              <a:buSzPts val="1100"/>
              <a:buFont typeface="Arial"/>
              <a:buNone/>
            </a:pPr>
            <a:r>
              <a:rPr lang="en" sz="2300">
                <a:solidFill>
                  <a:schemeClr val="lt1"/>
                </a:solidFill>
                <a:latin typeface="Space Grotesk"/>
                <a:ea typeface="Space Grotesk"/>
                <a:cs typeface="Space Grotesk"/>
                <a:sym typeface="Space Grotesk"/>
              </a:rPr>
              <a:t> </a:t>
            </a:r>
            <a:endParaRPr i="0" sz="2300" u="none" cap="none" strike="noStrike">
              <a:solidFill>
                <a:schemeClr val="lt1"/>
              </a:solidFill>
              <a:latin typeface="Space Grotesk"/>
              <a:ea typeface="Space Grotesk"/>
              <a:cs typeface="Space Grotesk"/>
              <a:sym typeface="Space Grotesk"/>
            </a:endParaRPr>
          </a:p>
        </p:txBody>
      </p:sp>
      <p:pic>
        <p:nvPicPr>
          <p:cNvPr id="608" name="Google Shape;608;p86"/>
          <p:cNvPicPr preferRelativeResize="0"/>
          <p:nvPr/>
        </p:nvPicPr>
        <p:blipFill rotWithShape="1">
          <a:blip r:embed="rId3">
            <a:alphaModFix/>
          </a:blip>
          <a:srcRect b="0" l="0" r="0" t="0"/>
          <a:stretch/>
        </p:blipFill>
        <p:spPr>
          <a:xfrm>
            <a:off x="4386784" y="384572"/>
            <a:ext cx="4294081" cy="4294081"/>
          </a:xfrm>
          <a:prstGeom prst="rect">
            <a:avLst/>
          </a:prstGeom>
          <a:noFill/>
          <a:ln>
            <a:noFill/>
          </a:ln>
        </p:spPr>
      </p:pic>
      <p:sp>
        <p:nvSpPr>
          <p:cNvPr id="609" name="Google Shape;609;p86"/>
          <p:cNvSpPr txBox="1"/>
          <p:nvPr/>
        </p:nvSpPr>
        <p:spPr>
          <a:xfrm>
            <a:off x="162533" y="4528713"/>
            <a:ext cx="2237400" cy="354000"/>
          </a:xfrm>
          <a:prstGeom prst="rect">
            <a:avLst/>
          </a:prstGeom>
          <a:noFill/>
          <a:ln>
            <a:noFill/>
          </a:ln>
        </p:spPr>
        <p:txBody>
          <a:bodyPr anchorCtr="0" anchor="ctr" bIns="68575" lIns="68575" spcFirstLastPara="1" rIns="68575" wrap="square" tIns="68575">
            <a:spAutoFit/>
          </a:bodyPr>
          <a:lstStyle/>
          <a:p>
            <a:pPr indent="0" lvl="0" marL="0" rtl="0" algn="l">
              <a:spcBef>
                <a:spcPts val="0"/>
              </a:spcBef>
              <a:spcAft>
                <a:spcPts val="0"/>
              </a:spcAft>
              <a:buNone/>
            </a:pPr>
            <a:r>
              <a:rPr lang="en">
                <a:solidFill>
                  <a:schemeClr val="lt1"/>
                </a:solidFill>
                <a:latin typeface="Space Grotesk"/>
                <a:ea typeface="Space Grotesk"/>
                <a:cs typeface="Space Grotesk"/>
                <a:sym typeface="Space Grotesk"/>
              </a:rPr>
              <a:t>February</a:t>
            </a:r>
            <a:r>
              <a:rPr lang="en">
                <a:solidFill>
                  <a:schemeClr val="lt1"/>
                </a:solidFill>
                <a:latin typeface="Space Grotesk"/>
                <a:ea typeface="Space Grotesk"/>
                <a:cs typeface="Space Grotesk"/>
                <a:sym typeface="Space Grotesk"/>
              </a:rPr>
              <a:t> 9,2024</a:t>
            </a:r>
            <a:endParaRPr sz="1400">
              <a:solidFill>
                <a:schemeClr val="lt1"/>
              </a:solidFill>
              <a:latin typeface="Space Grotesk"/>
              <a:ea typeface="Space Grotesk"/>
              <a:cs typeface="Space Grotesk"/>
              <a:sym typeface="Space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5"/>
          <p:cNvSpPr txBox="1"/>
          <p:nvPr>
            <p:ph type="title"/>
          </p:nvPr>
        </p:nvSpPr>
        <p:spPr>
          <a:xfrm>
            <a:off x="516635" y="398796"/>
            <a:ext cx="8088300" cy="29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Limitations of BigQuery Clustering</a:t>
            </a:r>
            <a:endParaRPr sz="2400"/>
          </a:p>
        </p:txBody>
      </p:sp>
      <p:sp>
        <p:nvSpPr>
          <p:cNvPr id="664" name="Google Shape;664;p95"/>
          <p:cNvSpPr txBox="1"/>
          <p:nvPr/>
        </p:nvSpPr>
        <p:spPr>
          <a:xfrm>
            <a:off x="532050" y="1016450"/>
            <a:ext cx="7015500" cy="1936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900"/>
              </a:spcBef>
              <a:spcAft>
                <a:spcPts val="0"/>
              </a:spcAft>
              <a:buClr>
                <a:srgbClr val="000000"/>
              </a:buClr>
              <a:buSzPts val="1200"/>
              <a:buFont typeface="Roboto"/>
              <a:buChar char="●"/>
            </a:pPr>
            <a:r>
              <a:rPr lang="en" sz="1200">
                <a:latin typeface="Roboto"/>
                <a:ea typeface="Roboto"/>
                <a:cs typeface="Roboto"/>
                <a:sym typeface="Roboto"/>
              </a:rPr>
              <a:t>Only GoogleSQL is supported for querying clustered tables and for writing query results to clustered tables.</a:t>
            </a:r>
            <a:endParaRPr sz="1200">
              <a:latin typeface="Roboto"/>
              <a:ea typeface="Roboto"/>
              <a:cs typeface="Roboto"/>
              <a:sym typeface="Roboto"/>
            </a:endParaRPr>
          </a:p>
          <a:p>
            <a:pPr indent="-304800" lvl="0" marL="457200" rtl="0" algn="l">
              <a:lnSpc>
                <a:spcPct val="115000"/>
              </a:lnSpc>
              <a:spcBef>
                <a:spcPts val="1000"/>
              </a:spcBef>
              <a:spcAft>
                <a:spcPts val="0"/>
              </a:spcAft>
              <a:buClr>
                <a:srgbClr val="000000"/>
              </a:buClr>
              <a:buSzPts val="1200"/>
              <a:buFont typeface="Roboto"/>
              <a:buChar char="●"/>
            </a:pPr>
            <a:r>
              <a:rPr lang="en" sz="1200">
                <a:latin typeface="Roboto"/>
                <a:ea typeface="Roboto"/>
                <a:cs typeface="Roboto"/>
                <a:sym typeface="Roboto"/>
              </a:rPr>
              <a:t>We  can only specify up to four clustering columns. If we need additional columns, should consider combining clustering with partitioning.</a:t>
            </a:r>
            <a:endParaRPr sz="1200">
              <a:solidFill>
                <a:srgbClr val="11111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t/>
            </a:r>
            <a:endParaRPr sz="1200">
              <a:solidFill>
                <a:srgbClr val="111111"/>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t/>
            </a:r>
            <a:endParaRPr sz="1200">
              <a:solidFill>
                <a:srgbClr val="111111"/>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t/>
            </a:r>
            <a:endParaRPr sz="1200">
              <a:solidFill>
                <a:srgbClr val="111111"/>
              </a:solidFill>
              <a:highlight>
                <a:srgbClr val="FFFFFF"/>
              </a:highlight>
              <a:latin typeface="Roboto"/>
              <a:ea typeface="Roboto"/>
              <a:cs typeface="Roboto"/>
              <a:sym typeface="Roboto"/>
            </a:endParaRPr>
          </a:p>
          <a:p>
            <a:pPr indent="0" lvl="0" marL="0" rtl="0" algn="l">
              <a:spcBef>
                <a:spcPts val="90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0"/>
              </a:spcBef>
              <a:spcAft>
                <a:spcPts val="0"/>
              </a:spcAft>
              <a:buNone/>
            </a:pPr>
            <a:r>
              <a:rPr lang="en" sz="2000"/>
              <a:t>Hands On:</a:t>
            </a:r>
            <a:r>
              <a:rPr lang="en" sz="2400"/>
              <a:t> </a:t>
            </a:r>
            <a:r>
              <a:rPr lang="en" sz="2000" u="sng">
                <a:solidFill>
                  <a:schemeClr val="hlink"/>
                </a:solidFill>
                <a:hlinkClick r:id="rId3"/>
              </a:rPr>
              <a:t>https://console.cloud.google.com/bigquery</a:t>
            </a:r>
            <a:endParaRPr sz="2000"/>
          </a:p>
          <a:p>
            <a:pPr indent="0" lvl="0" marL="0" rtl="0" algn="l">
              <a:lnSpc>
                <a:spcPct val="115000"/>
              </a:lnSpc>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457200" rtl="0" algn="l">
              <a:lnSpc>
                <a:spcPct val="150000"/>
              </a:lnSpc>
              <a:spcBef>
                <a:spcPts val="1000"/>
              </a:spcBef>
              <a:spcAft>
                <a:spcPts val="1000"/>
              </a:spcAft>
              <a:buNone/>
            </a:pPr>
            <a:r>
              <a:t/>
            </a:r>
            <a:endParaRPr sz="1200">
              <a:solidFill>
                <a:srgbClr val="374151"/>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6"/>
          <p:cNvSpPr txBox="1"/>
          <p:nvPr>
            <p:ph type="title"/>
          </p:nvPr>
        </p:nvSpPr>
        <p:spPr>
          <a:xfrm>
            <a:off x="516635" y="398796"/>
            <a:ext cx="8088300" cy="40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4. BigQuery GIS</a:t>
            </a:r>
            <a:endParaRPr/>
          </a:p>
        </p:txBody>
      </p:sp>
      <p:sp>
        <p:nvSpPr>
          <p:cNvPr id="670" name="Google Shape;670;p96"/>
          <p:cNvSpPr txBox="1"/>
          <p:nvPr/>
        </p:nvSpPr>
        <p:spPr>
          <a:xfrm>
            <a:off x="427650" y="1057300"/>
            <a:ext cx="7224300" cy="3228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BigQuery GIS is a feature within Google BigQuery that enables users to perform advanced geospatial analysis directly within the BigQuery environment.</a:t>
            </a:r>
            <a:endParaRPr sz="1200">
              <a:solidFill>
                <a:schemeClr val="dk1"/>
              </a:solidFill>
              <a:highlight>
                <a:srgbClr val="FFFFFF"/>
              </a:highlight>
              <a:latin typeface="Roboto"/>
              <a:ea typeface="Roboto"/>
              <a:cs typeface="Roboto"/>
              <a:sym typeface="Roboto"/>
            </a:endParaRPr>
          </a:p>
          <a:p>
            <a:pPr indent="-298450" lvl="0" marL="457200" rtl="0" algn="l">
              <a:lnSpc>
                <a:spcPct val="115000"/>
              </a:lnSpc>
              <a:spcBef>
                <a:spcPts val="1000"/>
              </a:spcBef>
              <a:spcAft>
                <a:spcPts val="0"/>
              </a:spcAft>
              <a:buClr>
                <a:schemeClr val="dk1"/>
              </a:buClr>
              <a:buSzPts val="1100"/>
              <a:buFont typeface="Roboto"/>
              <a:buChar char="●"/>
            </a:pPr>
            <a:r>
              <a:rPr lang="en" sz="1200">
                <a:solidFill>
                  <a:schemeClr val="dk1"/>
                </a:solidFill>
                <a:highlight>
                  <a:srgbClr val="FFFFFF"/>
                </a:highlight>
                <a:latin typeface="Roboto"/>
                <a:ea typeface="Roboto"/>
                <a:cs typeface="Roboto"/>
                <a:sym typeface="Roboto"/>
              </a:rPr>
              <a:t>It </a:t>
            </a:r>
            <a:r>
              <a:rPr lang="en" sz="1200">
                <a:solidFill>
                  <a:schemeClr val="dk1"/>
                </a:solidFill>
                <a:highlight>
                  <a:srgbClr val="FFFFFF"/>
                </a:highlight>
                <a:latin typeface="Roboto"/>
                <a:ea typeface="Roboto"/>
                <a:cs typeface="Roboto"/>
                <a:sym typeface="Roboto"/>
              </a:rPr>
              <a:t>supports </a:t>
            </a:r>
            <a:r>
              <a:rPr lang="en" sz="1200">
                <a:solidFill>
                  <a:schemeClr val="dk1"/>
                </a:solidFill>
                <a:highlight>
                  <a:srgbClr val="FFFFFF"/>
                </a:highlight>
                <a:latin typeface="Roboto"/>
                <a:ea typeface="Roboto"/>
                <a:cs typeface="Roboto"/>
                <a:sym typeface="Roboto"/>
              </a:rPr>
              <a:t>spatial data types such as points, lines, polygons, and multi-geometries, allowing users to represent and analyze various geographic features accurately.</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It provides a rich set of spatial functions for performing geometric operations, including distance calculations, geometric transformations</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chemeClr val="dk1"/>
              </a:buClr>
              <a:buSzPts val="1200"/>
              <a:buFont typeface="Roboto"/>
              <a:buChar char="●"/>
            </a:pPr>
            <a:r>
              <a:rPr lang="en" sz="1200">
                <a:solidFill>
                  <a:schemeClr val="dk1"/>
                </a:solidFill>
                <a:latin typeface="Roboto"/>
                <a:ea typeface="Roboto"/>
                <a:cs typeface="Roboto"/>
                <a:sym typeface="Roboto"/>
              </a:rPr>
              <a:t>We can visualize our BigQuery GIS Data using BigQuery Geo Viz . BigQuery Geo Viz is a web tool for visualizing geospatial data in BigQuery on a map, one query at a time. We can run a SQL query and display the results on an interactive map.</a:t>
            </a:r>
            <a:endParaRPr sz="1200">
              <a:solidFill>
                <a:schemeClr val="dk1"/>
              </a:solidFill>
              <a:latin typeface="Roboto"/>
              <a:ea typeface="Roboto"/>
              <a:cs typeface="Roboto"/>
              <a:sym typeface="Roboto"/>
            </a:endParaRPr>
          </a:p>
          <a:p>
            <a:pPr indent="-304800" lvl="0" marL="457200" rtl="0" algn="l">
              <a:lnSpc>
                <a:spcPct val="115000"/>
              </a:lnSpc>
              <a:spcBef>
                <a:spcPts val="1000"/>
              </a:spcBef>
              <a:spcAft>
                <a:spcPts val="0"/>
              </a:spcAft>
              <a:buClr>
                <a:schemeClr val="dk1"/>
              </a:buClr>
              <a:buSzPts val="1200"/>
              <a:buFont typeface="Roboto"/>
              <a:buChar char="●"/>
            </a:pPr>
            <a:r>
              <a:rPr lang="en" sz="1200">
                <a:highlight>
                  <a:srgbClr val="FFFFFF"/>
                </a:highlight>
                <a:latin typeface="Roboto"/>
                <a:ea typeface="Roboto"/>
                <a:cs typeface="Roboto"/>
                <a:sym typeface="Roboto"/>
              </a:rPr>
              <a:t>It allows users to create compelling visualizations and dashboards to communicate spatial insights effectively.</a:t>
            </a:r>
            <a:endParaRPr sz="12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457200" rtl="0" algn="l">
              <a:lnSpc>
                <a:spcPct val="150000"/>
              </a:lnSpc>
              <a:spcBef>
                <a:spcPts val="1000"/>
              </a:spcBef>
              <a:spcAft>
                <a:spcPts val="1000"/>
              </a:spcAft>
              <a:buNone/>
            </a:pPr>
            <a:r>
              <a:t/>
            </a:r>
            <a:endParaRPr sz="1200">
              <a:solidFill>
                <a:srgbClr val="374151"/>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7"/>
          <p:cNvSpPr txBox="1"/>
          <p:nvPr>
            <p:ph type="title"/>
          </p:nvPr>
        </p:nvSpPr>
        <p:spPr>
          <a:xfrm>
            <a:off x="516635" y="398796"/>
            <a:ext cx="8088300" cy="29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Geography Functions</a:t>
            </a:r>
            <a:endParaRPr sz="2400"/>
          </a:p>
        </p:txBody>
      </p:sp>
      <p:sp>
        <p:nvSpPr>
          <p:cNvPr id="676" name="Google Shape;676;p97"/>
          <p:cNvSpPr txBox="1"/>
          <p:nvPr/>
        </p:nvSpPr>
        <p:spPr>
          <a:xfrm>
            <a:off x="516625" y="694300"/>
            <a:ext cx="7723800" cy="2190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900"/>
              </a:spcBef>
              <a:spcAft>
                <a:spcPts val="0"/>
              </a:spcAft>
              <a:buClr>
                <a:srgbClr val="000000"/>
              </a:buClr>
              <a:buSzPts val="1200"/>
              <a:buFont typeface="Roboto"/>
              <a:buChar char="●"/>
            </a:pPr>
            <a:r>
              <a:rPr lang="en" sz="1200">
                <a:solidFill>
                  <a:srgbClr val="202124"/>
                </a:solidFill>
                <a:highlight>
                  <a:srgbClr val="FFFFFF"/>
                </a:highlight>
                <a:latin typeface="Roboto"/>
                <a:ea typeface="Roboto"/>
                <a:cs typeface="Roboto"/>
                <a:sym typeface="Roboto"/>
              </a:rPr>
              <a:t>GoogleSQL for BigQuery supports geography functions. Geography functions operate on or generate GoogleSQL </a:t>
            </a:r>
            <a:r>
              <a:rPr lang="en" sz="1100">
                <a:solidFill>
                  <a:srgbClr val="188038"/>
                </a:solidFill>
                <a:latin typeface="Roboto Mono"/>
                <a:ea typeface="Roboto Mono"/>
                <a:cs typeface="Roboto Mono"/>
                <a:sym typeface="Roboto Mono"/>
              </a:rPr>
              <a:t>GEOGRAPHY</a:t>
            </a:r>
            <a:r>
              <a:rPr lang="en" sz="1200">
                <a:solidFill>
                  <a:srgbClr val="202124"/>
                </a:solidFill>
                <a:highlight>
                  <a:srgbClr val="FFFFFF"/>
                </a:highlight>
                <a:latin typeface="Roboto"/>
                <a:ea typeface="Roboto"/>
                <a:cs typeface="Roboto"/>
                <a:sym typeface="Roboto"/>
              </a:rPr>
              <a:t> values.</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The signature of most geography functions starts with </a:t>
            </a:r>
            <a:r>
              <a:rPr lang="en" sz="1100">
                <a:solidFill>
                  <a:srgbClr val="188038"/>
                </a:solidFill>
                <a:latin typeface="Roboto Mono"/>
                <a:ea typeface="Roboto Mono"/>
                <a:cs typeface="Roboto Mono"/>
                <a:sym typeface="Roboto Mono"/>
              </a:rPr>
              <a:t>ST_.</a:t>
            </a:r>
            <a:endParaRPr sz="1100">
              <a:solidFill>
                <a:srgbClr val="188038"/>
              </a:solidFill>
              <a:latin typeface="Roboto Mono"/>
              <a:ea typeface="Roboto Mono"/>
              <a:cs typeface="Roboto Mono"/>
              <a:sym typeface="Roboto Mono"/>
            </a:endParaRPr>
          </a:p>
          <a:p>
            <a:pPr indent="-304800" lvl="0" marL="457200" rtl="0" algn="l">
              <a:lnSpc>
                <a:spcPct val="115000"/>
              </a:lnSpc>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The geography functions are grouped into the different categories based on their behavior</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Some of the frequently used functions are</a:t>
            </a:r>
            <a:endParaRPr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Char char="○"/>
            </a:pPr>
            <a:r>
              <a:rPr lang="en" sz="1050" u="sng">
                <a:solidFill>
                  <a:srgbClr val="0000EE"/>
                </a:solidFill>
                <a:latin typeface="Roboto Mono"/>
                <a:ea typeface="Roboto Mono"/>
                <a:cs typeface="Roboto Mono"/>
                <a:sym typeface="Roboto Mono"/>
                <a:hlinkClick r:id="rId3">
                  <a:extLst>
                    <a:ext uri="{A12FA001-AC4F-418D-AE19-62706E023703}">
                      <ahyp:hlinkClr val="tx"/>
                    </a:ext>
                  </a:extLst>
                </a:hlinkClick>
              </a:rPr>
              <a:t>ST_GEOGPOIN</a:t>
            </a:r>
            <a:r>
              <a:rPr lang="en" sz="1050" u="sng">
                <a:solidFill>
                  <a:srgbClr val="0000EE"/>
                </a:solidFill>
                <a:latin typeface="Roboto Mono"/>
                <a:ea typeface="Roboto Mono"/>
                <a:cs typeface="Roboto Mono"/>
                <a:sym typeface="Roboto Mono"/>
                <a:hlinkClick r:id="rId4">
                  <a:extLst>
                    <a:ext uri="{A12FA001-AC4F-418D-AE19-62706E023703}">
                      <ahyp:hlinkClr val="tx"/>
                    </a:ext>
                  </a:extLst>
                </a:hlinkClick>
              </a:rPr>
              <a:t>T</a:t>
            </a:r>
            <a:endParaRPr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Char char="○"/>
            </a:pPr>
            <a:r>
              <a:rPr lang="en" sz="1050" u="sng">
                <a:solidFill>
                  <a:srgbClr val="0000EE"/>
                </a:solidFill>
                <a:latin typeface="Roboto Mono"/>
                <a:ea typeface="Roboto Mono"/>
                <a:cs typeface="Roboto Mono"/>
                <a:sym typeface="Roboto Mono"/>
                <a:hlinkClick r:id="rId5">
                  <a:extLst>
                    <a:ext uri="{A12FA001-AC4F-418D-AE19-62706E023703}">
                      <ahyp:hlinkClr val="tx"/>
                    </a:ext>
                  </a:extLst>
                </a:hlinkClick>
              </a:rPr>
              <a:t>ST_GEOGFROMTEXT</a:t>
            </a:r>
            <a:endParaRPr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Char char="○"/>
            </a:pPr>
            <a:r>
              <a:rPr lang="en" sz="1050" u="sng">
                <a:solidFill>
                  <a:srgbClr val="0000EE"/>
                </a:solidFill>
                <a:latin typeface="Roboto Mono"/>
                <a:ea typeface="Roboto Mono"/>
                <a:cs typeface="Roboto Mono"/>
                <a:sym typeface="Roboto Mono"/>
                <a:hlinkClick r:id="rId6">
                  <a:extLst>
                    <a:ext uri="{A12FA001-AC4F-418D-AE19-62706E023703}">
                      <ahyp:hlinkClr val="tx"/>
                    </a:ext>
                  </a:extLst>
                </a:hlinkClick>
              </a:rPr>
              <a:t>ST_ASTEXT</a:t>
            </a:r>
            <a:endParaRPr sz="1200">
              <a:solidFill>
                <a:srgbClr val="202124"/>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Char char="○"/>
            </a:pPr>
            <a:r>
              <a:rPr lang="en" sz="1050" u="sng">
                <a:solidFill>
                  <a:srgbClr val="0000EE"/>
                </a:solidFill>
                <a:latin typeface="Roboto Mono"/>
                <a:ea typeface="Roboto Mono"/>
                <a:cs typeface="Roboto Mono"/>
                <a:sym typeface="Roboto Mono"/>
                <a:hlinkClick r:id="rId7">
                  <a:extLst>
                    <a:ext uri="{A12FA001-AC4F-418D-AE19-62706E023703}">
                      <ahyp:hlinkClr val="tx"/>
                    </a:ext>
                  </a:extLst>
                </a:hlinkClick>
              </a:rPr>
              <a:t>ST_DWITHIN</a:t>
            </a:r>
            <a:endParaRPr sz="1200">
              <a:solidFill>
                <a:srgbClr val="202124"/>
              </a:solidFill>
              <a:highlight>
                <a:srgbClr val="FFFFFF"/>
              </a:highlight>
              <a:latin typeface="Roboto"/>
              <a:ea typeface="Roboto"/>
              <a:cs typeface="Roboto"/>
              <a:sym typeface="Roboto"/>
            </a:endParaRPr>
          </a:p>
          <a:p>
            <a:pPr indent="0" lvl="0" marL="457200" rtl="0" algn="l">
              <a:lnSpc>
                <a:spcPct val="115000"/>
              </a:lnSpc>
              <a:spcBef>
                <a:spcPts val="90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457200" rtl="0" algn="l">
              <a:lnSpc>
                <a:spcPct val="150000"/>
              </a:lnSpc>
              <a:spcBef>
                <a:spcPts val="1000"/>
              </a:spcBef>
              <a:spcAft>
                <a:spcPts val="1000"/>
              </a:spcAft>
              <a:buNone/>
            </a:pPr>
            <a:r>
              <a:t/>
            </a:r>
            <a:endParaRPr sz="1200">
              <a:solidFill>
                <a:srgbClr val="374151"/>
              </a:solidFill>
              <a:highlight>
                <a:srgbClr val="FFFFFF"/>
              </a:highlight>
              <a:latin typeface="Roboto"/>
              <a:ea typeface="Roboto"/>
              <a:cs typeface="Roboto"/>
              <a:sym typeface="Roboto"/>
            </a:endParaRPr>
          </a:p>
        </p:txBody>
      </p:sp>
      <p:sp>
        <p:nvSpPr>
          <p:cNvPr id="677" name="Google Shape;677;p97"/>
          <p:cNvSpPr txBox="1"/>
          <p:nvPr>
            <p:ph type="title"/>
          </p:nvPr>
        </p:nvSpPr>
        <p:spPr>
          <a:xfrm>
            <a:off x="516635" y="2959696"/>
            <a:ext cx="8088300" cy="29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Limitations of BigQuery GIS</a:t>
            </a:r>
            <a:endParaRPr sz="2400"/>
          </a:p>
        </p:txBody>
      </p:sp>
      <p:sp>
        <p:nvSpPr>
          <p:cNvPr id="678" name="Google Shape;678;p97"/>
          <p:cNvSpPr txBox="1"/>
          <p:nvPr/>
        </p:nvSpPr>
        <p:spPr>
          <a:xfrm>
            <a:off x="516625" y="3330288"/>
            <a:ext cx="7919700" cy="1136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900"/>
              </a:spcBef>
              <a:spcAft>
                <a:spcPts val="0"/>
              </a:spcAft>
              <a:buClr>
                <a:srgbClr val="000000"/>
              </a:buClr>
              <a:buSzPts val="1200"/>
              <a:buFont typeface="Roboto"/>
              <a:buChar char="●"/>
            </a:pPr>
            <a:r>
              <a:rPr lang="en" sz="1200" u="sng">
                <a:latin typeface="Roboto"/>
                <a:ea typeface="Roboto"/>
                <a:cs typeface="Roboto"/>
                <a:sym typeface="Roboto"/>
                <a:hlinkClick r:id="rId8"/>
              </a:rPr>
              <a:t>Geography functions</a:t>
            </a:r>
            <a:r>
              <a:rPr lang="en" sz="1200">
                <a:latin typeface="Roboto"/>
                <a:ea typeface="Roboto"/>
                <a:cs typeface="Roboto"/>
                <a:sym typeface="Roboto"/>
              </a:rPr>
              <a:t> are available only in GoogleSQL.</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highlight>
                  <a:srgbClr val="FFFFFF"/>
                </a:highlight>
                <a:latin typeface="Roboto"/>
                <a:ea typeface="Roboto"/>
                <a:cs typeface="Roboto"/>
                <a:sym typeface="Roboto"/>
              </a:rPr>
              <a:t>BigQuery GIS primarily supports spatial data stored in GeoJSON or Well-Known Text (WKT) formats, which may require data conversion for users with data in other formats.</a:t>
            </a:r>
            <a:endParaRPr sz="1200">
              <a:highlight>
                <a:srgbClr val="FFFFFF"/>
              </a:highlight>
              <a:latin typeface="Roboto"/>
              <a:ea typeface="Roboto"/>
              <a:cs typeface="Roboto"/>
              <a:sym typeface="Roboto"/>
            </a:endParaRPr>
          </a:p>
          <a:p>
            <a:pPr indent="0" lvl="0" marL="0" rtl="0" algn="l">
              <a:spcBef>
                <a:spcPts val="900"/>
              </a:spcBef>
              <a:spcAft>
                <a:spcPts val="0"/>
              </a:spcAft>
              <a:buNone/>
            </a:pPr>
            <a:r>
              <a:rPr lang="en"/>
              <a:t>Hands On: </a:t>
            </a:r>
            <a:r>
              <a:rPr lang="en" u="sng">
                <a:solidFill>
                  <a:schemeClr val="accent1"/>
                </a:solidFill>
                <a:hlinkClick r:id="rId9">
                  <a:extLst>
                    <a:ext uri="{A12FA001-AC4F-418D-AE19-62706E023703}">
                      <ahyp:hlinkClr val="tx"/>
                    </a:ext>
                  </a:extLst>
                </a:hlinkClick>
              </a:rPr>
              <a:t>https://console.cloud.google.com/bigquery</a:t>
            </a:r>
            <a:endParaRPr>
              <a:highlight>
                <a:srgbClr val="FFFFFF"/>
              </a:highlight>
              <a:latin typeface="Roboto"/>
              <a:ea typeface="Roboto"/>
              <a:cs typeface="Roboto"/>
              <a:sym typeface="Roboto"/>
            </a:endParaRPr>
          </a:p>
          <a:p>
            <a:pPr indent="0" lvl="0" marL="0" rtl="0" algn="l">
              <a:spcBef>
                <a:spcPts val="0"/>
              </a:spcBef>
              <a:spcAft>
                <a:spcPts val="0"/>
              </a:spcAft>
              <a:buNone/>
            </a:pPr>
            <a:r>
              <a:rPr lang="en" u="sng">
                <a:solidFill>
                  <a:schemeClr val="hlink"/>
                </a:solidFill>
                <a:hlinkClick r:id="rId10"/>
              </a:rPr>
              <a:t>https://bigquerygeoviz.appspot.com/</a:t>
            </a:r>
            <a:endParaRPr/>
          </a:p>
          <a:p>
            <a:pPr indent="0" lvl="0" marL="0" rtl="0" algn="l">
              <a:lnSpc>
                <a:spcPct val="115000"/>
              </a:lnSpc>
              <a:spcBef>
                <a:spcPts val="900"/>
              </a:spcBef>
              <a:spcAft>
                <a:spcPts val="0"/>
              </a:spcAft>
              <a:buNone/>
            </a:pPr>
            <a:r>
              <a:t/>
            </a:r>
            <a:endParaRPr sz="1200">
              <a:highlight>
                <a:srgbClr val="FFFFFF"/>
              </a:highlight>
              <a:latin typeface="Roboto"/>
              <a:ea typeface="Roboto"/>
              <a:cs typeface="Roboto"/>
              <a:sym typeface="Roboto"/>
            </a:endParaRPr>
          </a:p>
          <a:p>
            <a:pPr indent="0" lvl="0" marL="457200" rtl="0" algn="l">
              <a:lnSpc>
                <a:spcPct val="115000"/>
              </a:lnSpc>
              <a:spcBef>
                <a:spcPts val="90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457200" rtl="0" algn="l">
              <a:lnSpc>
                <a:spcPct val="150000"/>
              </a:lnSpc>
              <a:spcBef>
                <a:spcPts val="1000"/>
              </a:spcBef>
              <a:spcAft>
                <a:spcPts val="1000"/>
              </a:spcAft>
              <a:buNone/>
            </a:pPr>
            <a:r>
              <a:t/>
            </a:r>
            <a:endParaRPr sz="1200">
              <a:solidFill>
                <a:srgbClr val="374151"/>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8"/>
          <p:cNvSpPr txBox="1"/>
          <p:nvPr>
            <p:ph type="title"/>
          </p:nvPr>
        </p:nvSpPr>
        <p:spPr>
          <a:xfrm>
            <a:off x="516635" y="398796"/>
            <a:ext cx="8088300" cy="40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5. BigQuery ML</a:t>
            </a:r>
            <a:endParaRPr/>
          </a:p>
        </p:txBody>
      </p:sp>
      <p:sp>
        <p:nvSpPr>
          <p:cNvPr id="684" name="Google Shape;684;p98"/>
          <p:cNvSpPr txBox="1"/>
          <p:nvPr>
            <p:ph idx="4294967295" type="body"/>
          </p:nvPr>
        </p:nvSpPr>
        <p:spPr>
          <a:xfrm>
            <a:off x="313177" y="1041673"/>
            <a:ext cx="8370000" cy="3368400"/>
          </a:xfrm>
          <a:prstGeom prst="rect">
            <a:avLst/>
          </a:prstGeom>
        </p:spPr>
        <p:txBody>
          <a:bodyPr anchorCtr="0" anchor="t" bIns="0" lIns="0" spcFirstLastPara="1" rIns="0" wrap="square" tIns="0">
            <a:noAutofit/>
          </a:bodyPr>
          <a:lstStyle/>
          <a:p>
            <a:pPr indent="-304800" lvl="0" marL="457200" rtl="0" algn="l">
              <a:lnSpc>
                <a:spcPct val="100000"/>
              </a:lnSpc>
              <a:spcBef>
                <a:spcPts val="1400"/>
              </a:spcBef>
              <a:spcAft>
                <a:spcPts val="0"/>
              </a:spcAft>
              <a:buSzPts val="1200"/>
              <a:buFont typeface="Roboto"/>
              <a:buChar char="●"/>
            </a:pPr>
            <a:r>
              <a:rPr lang="en" sz="1200">
                <a:highlight>
                  <a:srgbClr val="FFFFFF"/>
                </a:highlight>
                <a:latin typeface="Roboto"/>
                <a:ea typeface="Roboto"/>
                <a:cs typeface="Roboto"/>
                <a:sym typeface="Roboto"/>
              </a:rPr>
              <a:t>BigQuery ML is a machine learning tool integrated directly into Google BigQuery, enabling users to create and deploy machine learning models using SQL queries</a:t>
            </a:r>
            <a:endParaRPr sz="1200">
              <a:highlight>
                <a:srgbClr val="FFFFFF"/>
              </a:highlight>
              <a:latin typeface="Roboto"/>
              <a:ea typeface="Roboto"/>
              <a:cs typeface="Roboto"/>
              <a:sym typeface="Roboto"/>
            </a:endParaRPr>
          </a:p>
          <a:p>
            <a:pPr indent="-304800" lvl="0" marL="457200" rtl="0" algn="l">
              <a:lnSpc>
                <a:spcPct val="100000"/>
              </a:lnSpc>
              <a:spcBef>
                <a:spcPts val="1000"/>
              </a:spcBef>
              <a:spcAft>
                <a:spcPts val="0"/>
              </a:spcAft>
              <a:buSzPts val="1200"/>
              <a:buFont typeface="Roboto"/>
              <a:buChar char="●"/>
            </a:pPr>
            <a:r>
              <a:rPr lang="en" sz="1200">
                <a:highlight>
                  <a:srgbClr val="FFFFFF"/>
                </a:highlight>
                <a:latin typeface="Roboto"/>
                <a:ea typeface="Roboto"/>
                <a:cs typeface="Roboto"/>
                <a:sym typeface="Roboto"/>
              </a:rPr>
              <a:t>It allows users to build and train machine learning models within bigquery without needing to move data to separate machine learning environments </a:t>
            </a:r>
            <a:endParaRPr sz="1200">
              <a:highlight>
                <a:srgbClr val="FFFFFF"/>
              </a:highlight>
              <a:latin typeface="Roboto"/>
              <a:ea typeface="Roboto"/>
              <a:cs typeface="Roboto"/>
              <a:sym typeface="Roboto"/>
            </a:endParaRPr>
          </a:p>
          <a:p>
            <a:pPr indent="-304800" lvl="0" marL="457200" rtl="0" algn="l">
              <a:lnSpc>
                <a:spcPct val="100000"/>
              </a:lnSpc>
              <a:spcBef>
                <a:spcPts val="1000"/>
              </a:spcBef>
              <a:spcAft>
                <a:spcPts val="0"/>
              </a:spcAft>
              <a:buSzPts val="1200"/>
              <a:buFont typeface="Roboto"/>
              <a:buChar char="●"/>
            </a:pPr>
            <a:r>
              <a:rPr lang="en" sz="1200">
                <a:highlight>
                  <a:srgbClr val="FFFFFF"/>
                </a:highlight>
                <a:latin typeface="Roboto"/>
                <a:ea typeface="Roboto"/>
                <a:cs typeface="Roboto"/>
                <a:sym typeface="Roboto"/>
              </a:rPr>
              <a:t>It has scalability to train machine learning models on large-scale datasets efficiently.</a:t>
            </a:r>
            <a:endParaRPr sz="1200">
              <a:highlight>
                <a:srgbClr val="FFFFFF"/>
              </a:highlight>
              <a:latin typeface="Roboto"/>
              <a:ea typeface="Roboto"/>
              <a:cs typeface="Roboto"/>
              <a:sym typeface="Roboto"/>
            </a:endParaRPr>
          </a:p>
          <a:p>
            <a:pPr indent="-304800" lvl="0" marL="457200" rtl="0" algn="l">
              <a:spcBef>
                <a:spcPts val="1000"/>
              </a:spcBef>
              <a:spcAft>
                <a:spcPts val="0"/>
              </a:spcAft>
              <a:buSzPts val="1200"/>
              <a:buFont typeface="Roboto"/>
              <a:buChar char="●"/>
            </a:pPr>
            <a:r>
              <a:rPr lang="en" sz="1200">
                <a:highlight>
                  <a:srgbClr val="FFFFFF"/>
                </a:highlight>
                <a:latin typeface="Roboto"/>
                <a:ea typeface="Roboto"/>
                <a:cs typeface="Roboto"/>
                <a:sym typeface="Roboto"/>
              </a:rPr>
              <a:t>One of the limitation is bigquery ML  is tightly integrated with Google Cloud Platform, which may restrict organizations that prefer multi-cloud or on-premises solutions.</a:t>
            </a:r>
            <a:endParaRPr sz="1200">
              <a:highlight>
                <a:srgbClr val="FFFFFF"/>
              </a:highlight>
              <a:latin typeface="Roboto"/>
              <a:ea typeface="Roboto"/>
              <a:cs typeface="Roboto"/>
              <a:sym typeface="Roboto"/>
            </a:endParaRPr>
          </a:p>
          <a:p>
            <a:pPr indent="-304800" lvl="0" marL="457200" rtl="0" algn="l">
              <a:lnSpc>
                <a:spcPct val="100000"/>
              </a:lnSpc>
              <a:spcBef>
                <a:spcPts val="1000"/>
              </a:spcBef>
              <a:spcAft>
                <a:spcPts val="0"/>
              </a:spcAft>
              <a:buSzPts val="1200"/>
              <a:buFont typeface="Roboto"/>
              <a:buChar char="●"/>
            </a:pPr>
            <a:r>
              <a:rPr lang="en" sz="1200">
                <a:highlight>
                  <a:srgbClr val="FFFFFF"/>
                </a:highlight>
                <a:latin typeface="Roboto"/>
                <a:ea typeface="Roboto"/>
                <a:cs typeface="Roboto"/>
                <a:sym typeface="Roboto"/>
              </a:rPr>
              <a:t>A model in BigQuery ML represents what an ML system has learned from training data.</a:t>
            </a:r>
            <a:endParaRPr sz="1200">
              <a:highlight>
                <a:srgbClr val="FFFFFF"/>
              </a:highlight>
              <a:latin typeface="Roboto"/>
              <a:ea typeface="Roboto"/>
              <a:cs typeface="Roboto"/>
              <a:sym typeface="Roboto"/>
            </a:endParaRPr>
          </a:p>
          <a:p>
            <a:pPr indent="-304800" lvl="0" marL="457200" rtl="0" algn="l">
              <a:lnSpc>
                <a:spcPct val="100000"/>
              </a:lnSpc>
              <a:spcBef>
                <a:spcPts val="1000"/>
              </a:spcBef>
              <a:spcAft>
                <a:spcPts val="0"/>
              </a:spcAft>
              <a:buSzPts val="1200"/>
              <a:buFont typeface="Roboto"/>
              <a:buChar char="●"/>
            </a:pPr>
            <a:r>
              <a:rPr lang="en" sz="1200">
                <a:highlight>
                  <a:srgbClr val="FFFFFF"/>
                </a:highlight>
                <a:latin typeface="Roboto"/>
                <a:ea typeface="Roboto"/>
                <a:cs typeface="Roboto"/>
                <a:sym typeface="Roboto"/>
              </a:rPr>
              <a:t>Built in models</a:t>
            </a:r>
            <a:endParaRPr sz="1200">
              <a:highlight>
                <a:srgbClr val="FFFFFF"/>
              </a:highlight>
              <a:latin typeface="Roboto"/>
              <a:ea typeface="Roboto"/>
              <a:cs typeface="Roboto"/>
              <a:sym typeface="Roboto"/>
            </a:endParaRPr>
          </a:p>
          <a:p>
            <a:pPr indent="-304800" lvl="1" marL="914400" rtl="0" algn="l">
              <a:lnSpc>
                <a:spcPct val="100000"/>
              </a:lnSpc>
              <a:spcBef>
                <a:spcPts val="1000"/>
              </a:spcBef>
              <a:spcAft>
                <a:spcPts val="0"/>
              </a:spcAft>
              <a:buSzPts val="1200"/>
              <a:buFont typeface="Roboto"/>
              <a:buChar char="○"/>
            </a:pPr>
            <a:r>
              <a:rPr lang="en" sz="1200">
                <a:highlight>
                  <a:srgbClr val="FFFFFF"/>
                </a:highlight>
                <a:latin typeface="Roboto"/>
                <a:ea typeface="Roboto"/>
                <a:cs typeface="Roboto"/>
                <a:sym typeface="Roboto"/>
              </a:rPr>
              <a:t>Linear Regression</a:t>
            </a:r>
            <a:endParaRPr sz="1200">
              <a:highlight>
                <a:srgbClr val="FFFFFF"/>
              </a:highlight>
              <a:latin typeface="Roboto"/>
              <a:ea typeface="Roboto"/>
              <a:cs typeface="Roboto"/>
              <a:sym typeface="Roboto"/>
            </a:endParaRPr>
          </a:p>
          <a:p>
            <a:pPr indent="-304800" lvl="1" marL="914400" rtl="0" algn="l">
              <a:lnSpc>
                <a:spcPct val="100000"/>
              </a:lnSpc>
              <a:spcBef>
                <a:spcPts val="1000"/>
              </a:spcBef>
              <a:spcAft>
                <a:spcPts val="0"/>
              </a:spcAft>
              <a:buSzPts val="1200"/>
              <a:buFont typeface="Roboto"/>
              <a:buChar char="○"/>
            </a:pPr>
            <a:r>
              <a:rPr lang="en" sz="1200">
                <a:highlight>
                  <a:srgbClr val="FFFFFF"/>
                </a:highlight>
                <a:latin typeface="Roboto"/>
                <a:ea typeface="Roboto"/>
                <a:cs typeface="Roboto"/>
                <a:sym typeface="Roboto"/>
              </a:rPr>
              <a:t>Logistic Regression</a:t>
            </a:r>
            <a:endParaRPr sz="1200">
              <a:highlight>
                <a:srgbClr val="FFFFFF"/>
              </a:highlight>
              <a:latin typeface="Roboto"/>
              <a:ea typeface="Roboto"/>
              <a:cs typeface="Roboto"/>
              <a:sym typeface="Roboto"/>
            </a:endParaRPr>
          </a:p>
          <a:p>
            <a:pPr indent="-304800" lvl="1" marL="914400" rtl="0" algn="l">
              <a:lnSpc>
                <a:spcPct val="100000"/>
              </a:lnSpc>
              <a:spcBef>
                <a:spcPts val="1000"/>
              </a:spcBef>
              <a:spcAft>
                <a:spcPts val="0"/>
              </a:spcAft>
              <a:buSzPts val="1200"/>
              <a:buFont typeface="Roboto"/>
              <a:buChar char="○"/>
            </a:pPr>
            <a:r>
              <a:rPr lang="en" sz="1200">
                <a:highlight>
                  <a:srgbClr val="FFFFFF"/>
                </a:highlight>
                <a:latin typeface="Roboto"/>
                <a:ea typeface="Roboto"/>
                <a:cs typeface="Roboto"/>
                <a:sym typeface="Roboto"/>
              </a:rPr>
              <a:t>K-means clustering</a:t>
            </a:r>
            <a:endParaRPr sz="1200">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t/>
            </a:r>
            <a:endParaRPr sz="1100">
              <a:solidFill>
                <a:srgbClr val="000000"/>
              </a:solidFill>
              <a:latin typeface="Roboto"/>
              <a:ea typeface="Roboto"/>
              <a:cs typeface="Roboto"/>
              <a:sym typeface="Roboto"/>
            </a:endParaRPr>
          </a:p>
          <a:p>
            <a:pPr indent="0" lvl="0" marL="0" rtl="0" algn="l">
              <a:lnSpc>
                <a:spcPct val="100000"/>
              </a:lnSpc>
              <a:spcBef>
                <a:spcPts val="1400"/>
              </a:spcBef>
              <a:spcAft>
                <a:spcPts val="1000"/>
              </a:spcAft>
              <a:buNone/>
            </a:pPr>
            <a:r>
              <a:t/>
            </a:r>
            <a:endParaRPr sz="1200">
              <a:solidFill>
                <a:srgbClr val="202124"/>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9"/>
          <p:cNvSpPr txBox="1"/>
          <p:nvPr>
            <p:ph type="title"/>
          </p:nvPr>
        </p:nvSpPr>
        <p:spPr>
          <a:xfrm>
            <a:off x="516635" y="398796"/>
            <a:ext cx="8088300" cy="29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Linear Regression</a:t>
            </a:r>
            <a:endParaRPr sz="2400"/>
          </a:p>
        </p:txBody>
      </p:sp>
      <p:sp>
        <p:nvSpPr>
          <p:cNvPr id="690" name="Google Shape;690;p99"/>
          <p:cNvSpPr txBox="1"/>
          <p:nvPr/>
        </p:nvSpPr>
        <p:spPr>
          <a:xfrm>
            <a:off x="661725" y="1143000"/>
            <a:ext cx="6878400" cy="3150000"/>
          </a:xfrm>
          <a:prstGeom prst="rect">
            <a:avLst/>
          </a:prstGeom>
          <a:noFill/>
          <a:ln>
            <a:noFill/>
          </a:ln>
        </p:spPr>
        <p:txBody>
          <a:bodyPr anchorCtr="0" anchor="t" bIns="91425" lIns="91425" spcFirstLastPara="1" rIns="91425" wrap="square" tIns="91425">
            <a:noAutofit/>
          </a:bodyPr>
          <a:lstStyle/>
          <a:p>
            <a:pPr indent="-304800" lvl="0" marL="457200" rtl="0" algn="l">
              <a:lnSpc>
                <a:spcPct val="133333"/>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Linear Regression is statistical method commonly used for predicting numerical values based on input features and understanding the linear relationship between variables.</a:t>
            </a:r>
            <a:endParaRPr sz="1200">
              <a:solidFill>
                <a:schemeClr val="dk1"/>
              </a:solidFill>
              <a:highlight>
                <a:srgbClr val="FFFFFF"/>
              </a:highlight>
              <a:latin typeface="Roboto"/>
              <a:ea typeface="Roboto"/>
              <a:cs typeface="Roboto"/>
              <a:sym typeface="Roboto"/>
            </a:endParaRPr>
          </a:p>
          <a:p>
            <a:pPr indent="0" lvl="0" marL="0" rtl="0" algn="l">
              <a:lnSpc>
                <a:spcPct val="133333"/>
              </a:lnSpc>
              <a:spcBef>
                <a:spcPts val="0"/>
              </a:spcBef>
              <a:spcAft>
                <a:spcPts val="0"/>
              </a:spcAft>
              <a:buNone/>
            </a:pPr>
            <a:r>
              <a:t/>
            </a:r>
            <a:endParaRPr sz="900">
              <a:solidFill>
                <a:srgbClr val="3A474E"/>
              </a:solidFill>
              <a:highlight>
                <a:srgbClr val="FFFFFF"/>
              </a:highlight>
              <a:latin typeface="Roboto Mono"/>
              <a:ea typeface="Roboto Mono"/>
              <a:cs typeface="Roboto Mono"/>
              <a:sym typeface="Roboto Mono"/>
            </a:endParaRPr>
          </a:p>
          <a:p>
            <a:pPr indent="-304800" lvl="0" marL="457200" rtl="0" algn="l">
              <a:lnSpc>
                <a:spcPct val="133333"/>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Model Building Process</a:t>
            </a:r>
            <a:endParaRPr sz="1200">
              <a:solidFill>
                <a:schemeClr val="dk1"/>
              </a:solidFill>
              <a:highlight>
                <a:srgbClr val="FFFFFF"/>
              </a:highlight>
              <a:latin typeface="Roboto"/>
              <a:ea typeface="Roboto"/>
              <a:cs typeface="Roboto"/>
              <a:sym typeface="Roboto"/>
            </a:endParaRPr>
          </a:p>
          <a:p>
            <a:pPr indent="-304800" lvl="1" marL="914400" rtl="0" algn="l">
              <a:lnSpc>
                <a:spcPct val="133333"/>
              </a:lnSpc>
              <a:spcBef>
                <a:spcPts val="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Model Training</a:t>
            </a:r>
            <a:r>
              <a:rPr lang="en" sz="1200">
                <a:solidFill>
                  <a:schemeClr val="dk1"/>
                </a:solidFill>
                <a:highlight>
                  <a:srgbClr val="FFFFFF"/>
                </a:highlight>
                <a:latin typeface="Roboto"/>
                <a:ea typeface="Roboto"/>
                <a:cs typeface="Roboto"/>
                <a:sym typeface="Roboto"/>
              </a:rPr>
              <a:t>: We train a linear regression model on the training dataset, specifying the target variable and input features.</a:t>
            </a:r>
            <a:endParaRPr sz="1200">
              <a:solidFill>
                <a:schemeClr val="dk1"/>
              </a:solidFill>
              <a:highlight>
                <a:srgbClr val="FFFFFF"/>
              </a:highlight>
              <a:latin typeface="Roboto"/>
              <a:ea typeface="Roboto"/>
              <a:cs typeface="Roboto"/>
              <a:sym typeface="Roboto"/>
            </a:endParaRPr>
          </a:p>
          <a:p>
            <a:pPr indent="-304800" lvl="1" marL="914400" rtl="0" algn="l">
              <a:lnSpc>
                <a:spcPct val="133333"/>
              </a:lnSpc>
              <a:spcBef>
                <a:spcPts val="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Model Evaluation</a:t>
            </a:r>
            <a:r>
              <a:rPr lang="en" sz="1200">
                <a:solidFill>
                  <a:schemeClr val="dk1"/>
                </a:solidFill>
                <a:highlight>
                  <a:srgbClr val="FFFFFF"/>
                </a:highlight>
                <a:latin typeface="Roboto"/>
                <a:ea typeface="Roboto"/>
                <a:cs typeface="Roboto"/>
                <a:sym typeface="Roboto"/>
              </a:rPr>
              <a:t>: Evaluate the trained model's performance using metrics such as Root Mean Square Error  to assess its predictive accuracy.</a:t>
            </a:r>
            <a:endParaRPr sz="1200">
              <a:solidFill>
                <a:schemeClr val="dk1"/>
              </a:solidFill>
              <a:highlight>
                <a:srgbClr val="FFFFFF"/>
              </a:highlight>
              <a:latin typeface="Roboto"/>
              <a:ea typeface="Roboto"/>
              <a:cs typeface="Roboto"/>
              <a:sym typeface="Roboto"/>
            </a:endParaRPr>
          </a:p>
          <a:p>
            <a:pPr indent="-304800" lvl="1" marL="914400" rtl="0" algn="l">
              <a:lnSpc>
                <a:spcPct val="133333"/>
              </a:lnSpc>
              <a:spcBef>
                <a:spcPts val="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Prediction</a:t>
            </a:r>
            <a:r>
              <a:rPr lang="en" sz="1200">
                <a:solidFill>
                  <a:schemeClr val="dk1"/>
                </a:solidFill>
                <a:highlight>
                  <a:srgbClr val="FFFFFF"/>
                </a:highlight>
                <a:latin typeface="Roboto"/>
                <a:ea typeface="Roboto"/>
                <a:cs typeface="Roboto"/>
                <a:sym typeface="Roboto"/>
              </a:rPr>
              <a:t>: Deploy the trained model to generate predictions for new data inputs.</a:t>
            </a:r>
            <a:endParaRPr sz="1200">
              <a:solidFill>
                <a:schemeClr val="dk1"/>
              </a:solidFill>
              <a:highlight>
                <a:srgbClr val="FFFFFF"/>
              </a:highlight>
              <a:latin typeface="Roboto"/>
              <a:ea typeface="Roboto"/>
              <a:cs typeface="Roboto"/>
              <a:sym typeface="Roboto"/>
            </a:endParaRPr>
          </a:p>
          <a:p>
            <a:pPr indent="0" lvl="0" marL="0" rtl="0" algn="l">
              <a:lnSpc>
                <a:spcPct val="133333"/>
              </a:lnSpc>
              <a:spcBef>
                <a:spcPts val="0"/>
              </a:spcBef>
              <a:spcAft>
                <a:spcPts val="0"/>
              </a:spcAft>
              <a:buNone/>
            </a:pPr>
            <a:r>
              <a:t/>
            </a:r>
            <a:endParaRPr sz="900">
              <a:solidFill>
                <a:srgbClr val="3A474E"/>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t/>
            </a:r>
            <a:endParaRPr>
              <a:solidFill>
                <a:schemeClr val="dk1"/>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rPr lang="en"/>
              <a:t>Hands On: </a:t>
            </a:r>
            <a:r>
              <a:rPr lang="en" u="sng">
                <a:solidFill>
                  <a:schemeClr val="accent1"/>
                </a:solidFill>
                <a:hlinkClick r:id="rId3">
                  <a:extLst>
                    <a:ext uri="{A12FA001-AC4F-418D-AE19-62706E023703}">
                      <ahyp:hlinkClr val="tx"/>
                    </a:ext>
                  </a:extLst>
                </a:hlinkClick>
              </a:rPr>
              <a:t>https://console.cloud.google.com/bigquery</a:t>
            </a:r>
            <a:endParaRPr>
              <a:solidFill>
                <a:schemeClr val="dk1"/>
              </a:solidFill>
              <a:latin typeface="Space Grotesk SemiBold"/>
              <a:ea typeface="Space Grotesk SemiBold"/>
              <a:cs typeface="Space Grotesk SemiBold"/>
              <a:sym typeface="Space Grotesk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0"/>
          <p:cNvSpPr txBox="1"/>
          <p:nvPr>
            <p:ph type="title"/>
          </p:nvPr>
        </p:nvSpPr>
        <p:spPr>
          <a:xfrm>
            <a:off x="516635" y="398796"/>
            <a:ext cx="8088300" cy="40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Reference Links</a:t>
            </a:r>
            <a:endParaRPr/>
          </a:p>
        </p:txBody>
      </p:sp>
      <p:sp>
        <p:nvSpPr>
          <p:cNvPr id="696" name="Google Shape;696;p100"/>
          <p:cNvSpPr txBox="1"/>
          <p:nvPr/>
        </p:nvSpPr>
        <p:spPr>
          <a:xfrm>
            <a:off x="516250" y="1279925"/>
            <a:ext cx="6373200" cy="2359500"/>
          </a:xfrm>
          <a:prstGeom prst="rect">
            <a:avLst/>
          </a:prstGeom>
          <a:noFill/>
          <a:ln>
            <a:noFill/>
          </a:ln>
        </p:spPr>
        <p:txBody>
          <a:bodyPr anchorCtr="0" anchor="t" bIns="0" lIns="0" spcFirstLastPara="1" rIns="0" wrap="square" tIns="0">
            <a:noAutofit/>
          </a:bodyPr>
          <a:lstStyle/>
          <a:p>
            <a:pPr indent="-311150" lvl="0" marL="457200" rtl="0" algn="l">
              <a:lnSpc>
                <a:spcPct val="115000"/>
              </a:lnSpc>
              <a:spcBef>
                <a:spcPts val="1100"/>
              </a:spcBef>
              <a:spcAft>
                <a:spcPts val="0"/>
              </a:spcAft>
              <a:buSzPts val="1300"/>
              <a:buFont typeface="Roboto"/>
              <a:buChar char="●"/>
            </a:pPr>
            <a:r>
              <a:rPr lang="en" sz="1300" u="sng">
                <a:solidFill>
                  <a:schemeClr val="hlink"/>
                </a:solidFill>
                <a:latin typeface="Roboto"/>
                <a:ea typeface="Roboto"/>
                <a:cs typeface="Roboto"/>
                <a:sym typeface="Roboto"/>
                <a:hlinkClick r:id="rId3"/>
              </a:rPr>
              <a:t>https://cloud.google.com/bigquery/docs/partitioned-tables</a:t>
            </a:r>
            <a:endParaRPr sz="1300">
              <a:solidFill>
                <a:schemeClr val="dk1"/>
              </a:solidFill>
              <a:latin typeface="Roboto"/>
              <a:ea typeface="Roboto"/>
              <a:cs typeface="Roboto"/>
              <a:sym typeface="Roboto"/>
            </a:endParaRPr>
          </a:p>
          <a:p>
            <a:pPr indent="-311150" lvl="0" marL="457200" rtl="0" algn="l">
              <a:lnSpc>
                <a:spcPct val="115000"/>
              </a:lnSpc>
              <a:spcBef>
                <a:spcPts val="1000"/>
              </a:spcBef>
              <a:spcAft>
                <a:spcPts val="0"/>
              </a:spcAft>
              <a:buSzPts val="1300"/>
              <a:buFont typeface="Roboto"/>
              <a:buChar char="●"/>
            </a:pPr>
            <a:r>
              <a:rPr lang="en" sz="1300" u="sng">
                <a:solidFill>
                  <a:schemeClr val="hlink"/>
                </a:solidFill>
                <a:latin typeface="Roboto"/>
                <a:ea typeface="Roboto"/>
                <a:cs typeface="Roboto"/>
                <a:sym typeface="Roboto"/>
                <a:hlinkClick r:id="rId4"/>
              </a:rPr>
              <a:t>https://cloud.google.com/bigquery/docs/clustered-tables</a:t>
            </a:r>
            <a:endParaRPr sz="1300">
              <a:solidFill>
                <a:schemeClr val="dk1"/>
              </a:solidFill>
              <a:latin typeface="Roboto"/>
              <a:ea typeface="Roboto"/>
              <a:cs typeface="Roboto"/>
              <a:sym typeface="Roboto"/>
            </a:endParaRPr>
          </a:p>
          <a:p>
            <a:pPr indent="-311150" lvl="0" marL="457200" rtl="0" algn="l">
              <a:lnSpc>
                <a:spcPct val="115000"/>
              </a:lnSpc>
              <a:spcBef>
                <a:spcPts val="1000"/>
              </a:spcBef>
              <a:spcAft>
                <a:spcPts val="0"/>
              </a:spcAft>
              <a:buSzPts val="1300"/>
              <a:buFont typeface="Roboto"/>
              <a:buChar char="●"/>
            </a:pPr>
            <a:r>
              <a:rPr lang="en" sz="1300" u="sng">
                <a:solidFill>
                  <a:schemeClr val="hlink"/>
                </a:solidFill>
                <a:latin typeface="Roboto"/>
                <a:ea typeface="Roboto"/>
                <a:cs typeface="Roboto"/>
                <a:sym typeface="Roboto"/>
                <a:hlinkClick r:id="rId5"/>
              </a:rPr>
              <a:t>https://cloud.google.com/bigquery/docs/reference/standard-sql/geography_functions</a:t>
            </a:r>
            <a:endParaRPr sz="1300">
              <a:solidFill>
                <a:schemeClr val="dk1"/>
              </a:solidFill>
              <a:latin typeface="Roboto"/>
              <a:ea typeface="Roboto"/>
              <a:cs typeface="Roboto"/>
              <a:sym typeface="Roboto"/>
            </a:endParaRPr>
          </a:p>
          <a:p>
            <a:pPr indent="-311150" lvl="0" marL="457200" rtl="0" algn="l">
              <a:lnSpc>
                <a:spcPct val="115000"/>
              </a:lnSpc>
              <a:spcBef>
                <a:spcPts val="1100"/>
              </a:spcBef>
              <a:spcAft>
                <a:spcPts val="0"/>
              </a:spcAft>
              <a:buSzPts val="1300"/>
              <a:buFont typeface="Roboto"/>
              <a:buChar char="●"/>
            </a:pPr>
            <a:r>
              <a:rPr lang="en" sz="1300" u="sng">
                <a:solidFill>
                  <a:schemeClr val="hlink"/>
                </a:solidFill>
                <a:latin typeface="Roboto"/>
                <a:ea typeface="Roboto"/>
                <a:cs typeface="Roboto"/>
                <a:sym typeface="Roboto"/>
                <a:hlinkClick r:id="rId6"/>
              </a:rPr>
              <a:t>https://cloud.google.com/bigquery/docs/bqml-introduction</a:t>
            </a:r>
            <a:endParaRPr sz="1300">
              <a:solidFill>
                <a:schemeClr val="dk1"/>
              </a:solidFill>
              <a:latin typeface="Roboto"/>
              <a:ea typeface="Roboto"/>
              <a:cs typeface="Roboto"/>
              <a:sym typeface="Roboto"/>
            </a:endParaRPr>
          </a:p>
          <a:p>
            <a:pPr indent="0" lvl="0" marL="0" rtl="0" algn="l">
              <a:lnSpc>
                <a:spcPct val="115000"/>
              </a:lnSpc>
              <a:spcBef>
                <a:spcPts val="1100"/>
              </a:spcBef>
              <a:spcAft>
                <a:spcPts val="1300"/>
              </a:spcAft>
              <a:buNone/>
            </a:pPr>
            <a:r>
              <a:t/>
            </a:r>
            <a:endParaRPr>
              <a:solidFill>
                <a:schemeClr val="dk1"/>
              </a:solidFill>
              <a:latin typeface="Space Grotesk"/>
              <a:ea typeface="Space Grotesk"/>
              <a:cs typeface="Space Grotesk"/>
              <a:sym typeface="Space Grotes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259"/>
        </a:solidFill>
      </p:bgPr>
    </p:bg>
    <p:spTree>
      <p:nvGrpSpPr>
        <p:cNvPr id="700" name="Shape 700"/>
        <p:cNvGrpSpPr/>
        <p:nvPr/>
      </p:nvGrpSpPr>
      <p:grpSpPr>
        <a:xfrm>
          <a:off x="0" y="0"/>
          <a:ext cx="0" cy="0"/>
          <a:chOff x="0" y="0"/>
          <a:chExt cx="0" cy="0"/>
        </a:xfrm>
      </p:grpSpPr>
      <p:sp>
        <p:nvSpPr>
          <p:cNvPr id="701" name="Google Shape;701;p101"/>
          <p:cNvSpPr txBox="1"/>
          <p:nvPr/>
        </p:nvSpPr>
        <p:spPr>
          <a:xfrm>
            <a:off x="4766994" y="3517661"/>
            <a:ext cx="3836400" cy="9240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1100">
                <a:solidFill>
                  <a:srgbClr val="FFFFFF"/>
                </a:solidFill>
                <a:latin typeface="Space Grotesk SemiBold"/>
                <a:ea typeface="Space Grotesk SemiBold"/>
                <a:cs typeface="Space Grotesk SemiBold"/>
                <a:sym typeface="Space Grotesk SemiBold"/>
              </a:rPr>
              <a:t>↗ egen.ai</a:t>
            </a:r>
            <a:endParaRPr sz="1100">
              <a:solidFill>
                <a:srgbClr val="FFFFFF"/>
              </a:solidFill>
              <a:latin typeface="Space Grotesk SemiBold"/>
              <a:ea typeface="Space Grotesk SemiBold"/>
              <a:cs typeface="Space Grotesk SemiBold"/>
              <a:sym typeface="Space Grotesk SemiBold"/>
            </a:endParaRPr>
          </a:p>
        </p:txBody>
      </p:sp>
      <p:pic>
        <p:nvPicPr>
          <p:cNvPr descr="Egen Logo" id="702" name="Google Shape;702;p101"/>
          <p:cNvPicPr preferRelativeResize="0"/>
          <p:nvPr/>
        </p:nvPicPr>
        <p:blipFill rotWithShape="1">
          <a:blip r:embed="rId3">
            <a:alphaModFix/>
          </a:blip>
          <a:srcRect b="0" l="0" r="0" t="0"/>
          <a:stretch/>
        </p:blipFill>
        <p:spPr>
          <a:xfrm>
            <a:off x="2952000" y="1625839"/>
            <a:ext cx="3239190" cy="110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7"/>
          <p:cNvSpPr txBox="1"/>
          <p:nvPr>
            <p:ph type="title"/>
          </p:nvPr>
        </p:nvSpPr>
        <p:spPr>
          <a:xfrm>
            <a:off x="504900" y="391500"/>
            <a:ext cx="3890400" cy="443400"/>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lt1"/>
              </a:buClr>
              <a:buSzPts val="3600"/>
              <a:buFont typeface="Space Grotesk"/>
              <a:buNone/>
            </a:pPr>
            <a:r>
              <a:rPr lang="en" sz="3600"/>
              <a:t>Contents</a:t>
            </a:r>
            <a:endParaRPr/>
          </a:p>
        </p:txBody>
      </p:sp>
      <p:pic>
        <p:nvPicPr>
          <p:cNvPr id="615" name="Google Shape;615;p87"/>
          <p:cNvPicPr preferRelativeResize="0"/>
          <p:nvPr/>
        </p:nvPicPr>
        <p:blipFill rotWithShape="1">
          <a:blip r:embed="rId3">
            <a:alphaModFix/>
          </a:blip>
          <a:srcRect b="0" l="0" r="0" t="0"/>
          <a:stretch/>
        </p:blipFill>
        <p:spPr>
          <a:xfrm>
            <a:off x="4738219" y="274294"/>
            <a:ext cx="4134749" cy="4134749"/>
          </a:xfrm>
          <a:prstGeom prst="rect">
            <a:avLst/>
          </a:prstGeom>
          <a:noFill/>
          <a:ln>
            <a:noFill/>
          </a:ln>
        </p:spPr>
      </p:pic>
      <p:graphicFrame>
        <p:nvGraphicFramePr>
          <p:cNvPr id="616" name="Google Shape;616;p87"/>
          <p:cNvGraphicFramePr/>
          <p:nvPr/>
        </p:nvGraphicFramePr>
        <p:xfrm>
          <a:off x="518306" y="1107525"/>
          <a:ext cx="3000000" cy="3000000"/>
        </p:xfrm>
        <a:graphic>
          <a:graphicData uri="http://schemas.openxmlformats.org/drawingml/2006/table">
            <a:tbl>
              <a:tblPr>
                <a:noFill/>
                <a:tableStyleId>{5FC49D2F-0547-427D-95F5-460268120676}</a:tableStyleId>
              </a:tblPr>
              <a:tblGrid>
                <a:gridCol w="542275"/>
                <a:gridCol w="3348125"/>
              </a:tblGrid>
              <a:tr h="604875">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rgbClr val="FFFFFF"/>
                          </a:solidFill>
                          <a:latin typeface="Space Grotesk"/>
                          <a:ea typeface="Space Grotesk"/>
                          <a:cs typeface="Space Grotesk"/>
                          <a:sym typeface="Space Grotesk"/>
                        </a:rPr>
                        <a:t>1</a:t>
                      </a:r>
                      <a:endParaRPr sz="1100" u="none" cap="none" strike="noStrike">
                        <a:latin typeface="Space Grotesk"/>
                        <a:ea typeface="Space Grotesk"/>
                        <a:cs typeface="Space Grotesk"/>
                        <a:sym typeface="Space Grotesk"/>
                      </a:endParaRPr>
                    </a:p>
                  </a:txBody>
                  <a:tcPr marT="68575" marB="6857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 sz="1500">
                          <a:solidFill>
                            <a:srgbClr val="FFFFFF"/>
                          </a:solidFill>
                          <a:latin typeface="Space Grotesk"/>
                          <a:ea typeface="Space Grotesk"/>
                          <a:cs typeface="Space Grotesk"/>
                          <a:sym typeface="Space Grotesk"/>
                        </a:rPr>
                        <a:t>Introduction to Bigquery</a:t>
                      </a:r>
                      <a:endParaRPr sz="1500">
                        <a:solidFill>
                          <a:srgbClr val="FFFFFF"/>
                        </a:solidFill>
                        <a:latin typeface="Space Grotesk"/>
                        <a:ea typeface="Space Grotesk"/>
                        <a:cs typeface="Space Grotesk"/>
                        <a:sym typeface="Space Grotesk"/>
                      </a:endParaRPr>
                    </a:p>
                  </a:txBody>
                  <a:tcPr marT="68575" marB="68575" marR="68575" marL="685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875">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rgbClr val="FFFFFF"/>
                          </a:solidFill>
                          <a:latin typeface="Space Grotesk"/>
                          <a:ea typeface="Space Grotesk"/>
                          <a:cs typeface="Space Grotesk"/>
                          <a:sym typeface="Space Grotesk"/>
                        </a:rPr>
                        <a:t>2</a:t>
                      </a:r>
                      <a:endParaRPr sz="1100" u="none" cap="none" strike="noStrike">
                        <a:latin typeface="Space Grotesk"/>
                        <a:ea typeface="Space Grotesk"/>
                        <a:cs typeface="Space Grotesk"/>
                        <a:sym typeface="Space Grotesk"/>
                      </a:endParaRPr>
                    </a:p>
                  </a:txBody>
                  <a:tcPr marT="68575" marB="6857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rgbClr val="FFFFFF"/>
                          </a:solidFill>
                          <a:latin typeface="Space Grotesk"/>
                          <a:ea typeface="Space Grotesk"/>
                          <a:cs typeface="Space Grotesk"/>
                          <a:sym typeface="Space Grotesk"/>
                        </a:rPr>
                        <a:t>Bigquery Partitioned Tables</a:t>
                      </a:r>
                      <a:endParaRPr sz="1500">
                        <a:solidFill>
                          <a:srgbClr val="FFFFFF"/>
                        </a:solidFill>
                        <a:latin typeface="Space Grotesk"/>
                        <a:ea typeface="Space Grotesk"/>
                        <a:cs typeface="Space Grotesk"/>
                        <a:sym typeface="Space Grotesk"/>
                      </a:endParaRPr>
                    </a:p>
                  </a:txBody>
                  <a:tcPr marT="68575" marB="68575" marR="68575" marL="685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875">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rgbClr val="FFFFFF"/>
                          </a:solidFill>
                          <a:latin typeface="Space Grotesk"/>
                          <a:ea typeface="Space Grotesk"/>
                          <a:cs typeface="Space Grotesk"/>
                          <a:sym typeface="Space Grotesk"/>
                        </a:rPr>
                        <a:t>3</a:t>
                      </a:r>
                      <a:endParaRPr sz="1100" u="none" cap="none" strike="noStrike">
                        <a:latin typeface="Space Grotesk"/>
                        <a:ea typeface="Space Grotesk"/>
                        <a:cs typeface="Space Grotesk"/>
                        <a:sym typeface="Space Grotesk"/>
                      </a:endParaRPr>
                    </a:p>
                  </a:txBody>
                  <a:tcPr marT="68575" marB="6857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 sz="1500">
                          <a:solidFill>
                            <a:srgbClr val="FFFFFF"/>
                          </a:solidFill>
                          <a:latin typeface="Space Grotesk"/>
                          <a:ea typeface="Space Grotesk"/>
                          <a:cs typeface="Space Grotesk"/>
                          <a:sym typeface="Space Grotesk"/>
                        </a:rPr>
                        <a:t>Bigquery Clustered Tables</a:t>
                      </a:r>
                      <a:endParaRPr sz="1500">
                        <a:solidFill>
                          <a:srgbClr val="FFFFFF"/>
                        </a:solidFill>
                        <a:latin typeface="Space Grotesk"/>
                        <a:ea typeface="Space Grotesk"/>
                        <a:cs typeface="Space Grotesk"/>
                        <a:sym typeface="Space Grotesk"/>
                      </a:endParaRPr>
                    </a:p>
                  </a:txBody>
                  <a:tcPr marT="68575" marB="68575" marR="68575" marL="685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875">
                <a:tc>
                  <a:txBody>
                    <a:bodyPr/>
                    <a:lstStyle/>
                    <a:p>
                      <a:pPr indent="0" lvl="0" marL="0" marR="0" rtl="0" algn="l">
                        <a:lnSpc>
                          <a:spcPct val="100000"/>
                        </a:lnSpc>
                        <a:spcBef>
                          <a:spcPts val="0"/>
                        </a:spcBef>
                        <a:spcAft>
                          <a:spcPts val="0"/>
                        </a:spcAft>
                        <a:buNone/>
                      </a:pPr>
                      <a:r>
                        <a:rPr lang="en" sz="1500">
                          <a:solidFill>
                            <a:srgbClr val="FFFFFF"/>
                          </a:solidFill>
                          <a:latin typeface="Space Grotesk"/>
                          <a:ea typeface="Space Grotesk"/>
                          <a:cs typeface="Space Grotesk"/>
                          <a:sym typeface="Space Grotesk"/>
                        </a:rPr>
                        <a:t>4</a:t>
                      </a:r>
                      <a:endParaRPr sz="1500" u="none" cap="none" strike="noStrike">
                        <a:solidFill>
                          <a:srgbClr val="FFFFFF"/>
                        </a:solidFill>
                        <a:latin typeface="Space Grotesk"/>
                        <a:ea typeface="Space Grotesk"/>
                        <a:cs typeface="Space Grotesk"/>
                        <a:sym typeface="Space Grotesk"/>
                      </a:endParaRPr>
                    </a:p>
                  </a:txBody>
                  <a:tcPr marT="68575" marB="6857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lt1"/>
                          </a:solidFill>
                          <a:latin typeface="Space Grotesk"/>
                          <a:ea typeface="Space Grotesk"/>
                          <a:cs typeface="Space Grotesk"/>
                          <a:sym typeface="Space Grotesk"/>
                        </a:rPr>
                        <a:t>Bigquery GIS</a:t>
                      </a:r>
                      <a:endParaRPr sz="1500">
                        <a:solidFill>
                          <a:srgbClr val="FFFFFF"/>
                        </a:solidFill>
                        <a:latin typeface="Space Grotesk"/>
                        <a:ea typeface="Space Grotesk"/>
                        <a:cs typeface="Space Grotesk"/>
                        <a:sym typeface="Space Grotesk"/>
                      </a:endParaRPr>
                    </a:p>
                  </a:txBody>
                  <a:tcPr marT="68575" marB="68575" marR="68575" marL="685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875">
                <a:tc>
                  <a:txBody>
                    <a:bodyPr/>
                    <a:lstStyle/>
                    <a:p>
                      <a:pPr indent="0" lvl="0" marL="0" marR="0" rtl="0" algn="l">
                        <a:lnSpc>
                          <a:spcPct val="100000"/>
                        </a:lnSpc>
                        <a:spcBef>
                          <a:spcPts val="0"/>
                        </a:spcBef>
                        <a:spcAft>
                          <a:spcPts val="0"/>
                        </a:spcAft>
                        <a:buNone/>
                      </a:pPr>
                      <a:r>
                        <a:rPr lang="en" sz="1500">
                          <a:solidFill>
                            <a:srgbClr val="FFFFFF"/>
                          </a:solidFill>
                          <a:latin typeface="Space Grotesk"/>
                          <a:ea typeface="Space Grotesk"/>
                          <a:cs typeface="Space Grotesk"/>
                          <a:sym typeface="Space Grotesk"/>
                        </a:rPr>
                        <a:t>5</a:t>
                      </a:r>
                      <a:endParaRPr sz="1500">
                        <a:solidFill>
                          <a:srgbClr val="FFFFFF"/>
                        </a:solidFill>
                        <a:latin typeface="Space Grotesk"/>
                        <a:ea typeface="Space Grotesk"/>
                        <a:cs typeface="Space Grotesk"/>
                        <a:sym typeface="Space Grotesk"/>
                      </a:endParaRPr>
                    </a:p>
                  </a:txBody>
                  <a:tcPr marT="68575" marB="6857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500"/>
                        <a:buFont typeface="Arial"/>
                        <a:buNone/>
                      </a:pPr>
                      <a:r>
                        <a:rPr lang="en" sz="1500">
                          <a:solidFill>
                            <a:schemeClr val="lt1"/>
                          </a:solidFill>
                          <a:latin typeface="Space Grotesk"/>
                          <a:ea typeface="Space Grotesk"/>
                          <a:cs typeface="Space Grotesk"/>
                          <a:sym typeface="Space Grotesk"/>
                        </a:rPr>
                        <a:t>Bigquery ML</a:t>
                      </a:r>
                      <a:endParaRPr sz="1500">
                        <a:solidFill>
                          <a:schemeClr val="lt1"/>
                        </a:solidFill>
                        <a:latin typeface="Space Grotesk"/>
                        <a:ea typeface="Space Grotesk"/>
                        <a:cs typeface="Space Grotesk"/>
                        <a:sym typeface="Space Grotesk"/>
                      </a:endParaRPr>
                    </a:p>
                  </a:txBody>
                  <a:tcPr marT="68575" marB="68575" marR="68575" marL="685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8"/>
          <p:cNvSpPr txBox="1"/>
          <p:nvPr>
            <p:ph type="title"/>
          </p:nvPr>
        </p:nvSpPr>
        <p:spPr>
          <a:xfrm>
            <a:off x="516635" y="398796"/>
            <a:ext cx="8088300" cy="40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1. </a:t>
            </a:r>
            <a:r>
              <a:rPr lang="en"/>
              <a:t>Introduction to BigQuery</a:t>
            </a:r>
            <a:endParaRPr/>
          </a:p>
        </p:txBody>
      </p:sp>
      <p:sp>
        <p:nvSpPr>
          <p:cNvPr id="622" name="Google Shape;622;p88"/>
          <p:cNvSpPr txBox="1"/>
          <p:nvPr/>
        </p:nvSpPr>
        <p:spPr>
          <a:xfrm>
            <a:off x="388375" y="1553725"/>
            <a:ext cx="4769700" cy="2389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FFFFF"/>
                </a:highlight>
                <a:latin typeface="Roboto"/>
                <a:ea typeface="Roboto"/>
                <a:cs typeface="Roboto"/>
                <a:sym typeface="Roboto"/>
              </a:rPr>
              <a:t>Google BigQuery is a fully managed, serverless, and highly scalable data warehouse solution provided by Google Cloud Platform (GCP).</a:t>
            </a:r>
            <a:endParaRPr sz="1200">
              <a:solidFill>
                <a:srgbClr val="37415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rgbClr val="374151"/>
              </a:buClr>
              <a:buSzPts val="1200"/>
              <a:buFont typeface="Roboto"/>
              <a:buChar char="●"/>
            </a:pPr>
            <a:r>
              <a:rPr lang="en" sz="1200">
                <a:solidFill>
                  <a:srgbClr val="374151"/>
                </a:solidFill>
                <a:highlight>
                  <a:srgbClr val="FFFFFF"/>
                </a:highlight>
                <a:latin typeface="Roboto"/>
                <a:ea typeface="Roboto"/>
                <a:cs typeface="Roboto"/>
                <a:sym typeface="Roboto"/>
              </a:rPr>
              <a:t>It enables organizations to analyze massive datasets quickly and cost-effectively using SQL queries.</a:t>
            </a:r>
            <a:endParaRPr sz="1200">
              <a:solidFill>
                <a:srgbClr val="37415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1000"/>
              </a:spcAft>
              <a:buClr>
                <a:srgbClr val="374151"/>
              </a:buClr>
              <a:buSzPts val="1200"/>
              <a:buFont typeface="Roboto"/>
              <a:buChar char="●"/>
            </a:pPr>
            <a:r>
              <a:rPr lang="en" sz="1200">
                <a:solidFill>
                  <a:srgbClr val="202124"/>
                </a:solidFill>
                <a:highlight>
                  <a:srgbClr val="FFFFFF"/>
                </a:highlight>
                <a:latin typeface="Roboto"/>
                <a:ea typeface="Roboto"/>
                <a:cs typeface="Roboto"/>
                <a:sym typeface="Roboto"/>
              </a:rPr>
              <a:t>It helps to manage and analyze data with built-in features like machine learning, geospatial analysis, and business intelligence etc.</a:t>
            </a:r>
            <a:endParaRPr sz="1200">
              <a:solidFill>
                <a:srgbClr val="374151"/>
              </a:solidFill>
              <a:highlight>
                <a:srgbClr val="FFFFFF"/>
              </a:highlight>
              <a:latin typeface="Roboto"/>
              <a:ea typeface="Roboto"/>
              <a:cs typeface="Roboto"/>
              <a:sym typeface="Roboto"/>
            </a:endParaRPr>
          </a:p>
        </p:txBody>
      </p:sp>
      <p:pic>
        <p:nvPicPr>
          <p:cNvPr id="623" name="Google Shape;623;p88"/>
          <p:cNvPicPr preferRelativeResize="0"/>
          <p:nvPr/>
        </p:nvPicPr>
        <p:blipFill>
          <a:blip r:embed="rId3">
            <a:alphaModFix/>
          </a:blip>
          <a:stretch>
            <a:fillRect/>
          </a:stretch>
        </p:blipFill>
        <p:spPr>
          <a:xfrm>
            <a:off x="5369100" y="1505550"/>
            <a:ext cx="3235824" cy="2132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9"/>
          <p:cNvSpPr txBox="1"/>
          <p:nvPr>
            <p:ph type="title"/>
          </p:nvPr>
        </p:nvSpPr>
        <p:spPr>
          <a:xfrm>
            <a:off x="516635" y="398796"/>
            <a:ext cx="8088300" cy="40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2. BigQuery Partitioned Tables</a:t>
            </a:r>
            <a:endParaRPr/>
          </a:p>
        </p:txBody>
      </p:sp>
      <p:sp>
        <p:nvSpPr>
          <p:cNvPr id="629" name="Google Shape;629;p89"/>
          <p:cNvSpPr txBox="1"/>
          <p:nvPr/>
        </p:nvSpPr>
        <p:spPr>
          <a:xfrm>
            <a:off x="790775" y="1070925"/>
            <a:ext cx="7224300" cy="3228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11111"/>
              </a:buClr>
              <a:buSzPts val="1200"/>
              <a:buFont typeface="Roboto"/>
              <a:buChar char="●"/>
            </a:pPr>
            <a:r>
              <a:rPr lang="en" sz="1200">
                <a:solidFill>
                  <a:srgbClr val="374151"/>
                </a:solidFill>
                <a:highlight>
                  <a:srgbClr val="FFFFFF"/>
                </a:highlight>
                <a:latin typeface="Roboto"/>
                <a:ea typeface="Roboto"/>
                <a:cs typeface="Roboto"/>
                <a:sym typeface="Roboto"/>
              </a:rPr>
              <a:t>BigQuery supports partitioning tables, which can significantly improve query performance and reduce costs</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A </a:t>
            </a:r>
            <a:r>
              <a:rPr lang="en" sz="1200">
                <a:solidFill>
                  <a:srgbClr val="111111"/>
                </a:solidFill>
                <a:highlight>
                  <a:srgbClr val="FFFFFF"/>
                </a:highlight>
                <a:latin typeface="Roboto"/>
                <a:ea typeface="Roboto"/>
                <a:cs typeface="Roboto"/>
                <a:sym typeface="Roboto"/>
              </a:rPr>
              <a:t>partitioned table is divided into segments, called partitions, that make it easier to manage and query your data.</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We partition tables by specifying a partition column which is used to segment the table.</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If a query uses a qualifying filter on the value of the partitioning column, BigQuery can scan the partitions that match the filter and skip the remaining partitions. This process is called pruning.</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When to use partitioning</a:t>
            </a:r>
            <a:endParaRPr sz="1200">
              <a:solidFill>
                <a:srgbClr val="111111"/>
              </a:solidFill>
              <a:highlight>
                <a:srgbClr val="FFFFFF"/>
              </a:highlight>
              <a:latin typeface="Roboto"/>
              <a:ea typeface="Roboto"/>
              <a:cs typeface="Roboto"/>
              <a:sym typeface="Roboto"/>
            </a:endParaRPr>
          </a:p>
          <a:p>
            <a:pPr indent="-304800" lvl="1" marL="914400" rtl="0" algn="l">
              <a:lnSpc>
                <a:spcPct val="115000"/>
              </a:lnSpc>
              <a:spcBef>
                <a:spcPts val="1000"/>
              </a:spcBef>
              <a:spcAft>
                <a:spcPts val="0"/>
              </a:spcAft>
              <a:buSzPts val="1200"/>
              <a:buFont typeface="Roboto"/>
              <a:buChar char="○"/>
            </a:pPr>
            <a:r>
              <a:rPr lang="en" sz="1200">
                <a:latin typeface="Roboto"/>
                <a:ea typeface="Roboto"/>
                <a:cs typeface="Roboto"/>
                <a:sym typeface="Roboto"/>
              </a:rPr>
              <a:t>Want to improve the query performance by scanning portion of table</a:t>
            </a:r>
            <a:endParaRPr sz="1200">
              <a:latin typeface="Roboto"/>
              <a:ea typeface="Roboto"/>
              <a:cs typeface="Roboto"/>
              <a:sym typeface="Roboto"/>
            </a:endParaRPr>
          </a:p>
          <a:p>
            <a:pPr indent="-304800" lvl="1" marL="914400" rtl="0" algn="l">
              <a:lnSpc>
                <a:spcPct val="115000"/>
              </a:lnSpc>
              <a:spcBef>
                <a:spcPts val="1000"/>
              </a:spcBef>
              <a:spcAft>
                <a:spcPts val="0"/>
              </a:spcAft>
              <a:buSzPts val="1200"/>
              <a:buFont typeface="Roboto"/>
              <a:buChar char="○"/>
            </a:pPr>
            <a:r>
              <a:rPr lang="en" sz="1200">
                <a:latin typeface="Roboto"/>
                <a:ea typeface="Roboto"/>
                <a:cs typeface="Roboto"/>
                <a:sym typeface="Roboto"/>
              </a:rPr>
              <a:t>To reduce the cost of bytes read by query</a:t>
            </a:r>
            <a:endParaRPr sz="1200">
              <a:solidFill>
                <a:srgbClr val="111111"/>
              </a:solidFill>
              <a:highlight>
                <a:srgbClr val="FFFFFF"/>
              </a:highlight>
              <a:latin typeface="Roboto"/>
              <a:ea typeface="Roboto"/>
              <a:cs typeface="Roboto"/>
              <a:sym typeface="Roboto"/>
            </a:endParaRPr>
          </a:p>
          <a:p>
            <a:pPr indent="0" lvl="0" marL="457200" rtl="0" algn="l">
              <a:lnSpc>
                <a:spcPct val="150000"/>
              </a:lnSpc>
              <a:spcBef>
                <a:spcPts val="1000"/>
              </a:spcBef>
              <a:spcAft>
                <a:spcPts val="1000"/>
              </a:spcAft>
              <a:buNone/>
            </a:pPr>
            <a:r>
              <a:t/>
            </a:r>
            <a:endParaRPr sz="1200">
              <a:solidFill>
                <a:srgbClr val="374151"/>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90"/>
          <p:cNvPicPr preferRelativeResize="0"/>
          <p:nvPr/>
        </p:nvPicPr>
        <p:blipFill>
          <a:blip r:embed="rId3">
            <a:alphaModFix/>
          </a:blip>
          <a:stretch>
            <a:fillRect/>
          </a:stretch>
        </p:blipFill>
        <p:spPr>
          <a:xfrm>
            <a:off x="1547600" y="810125"/>
            <a:ext cx="6219975" cy="397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1"/>
          <p:cNvSpPr txBox="1"/>
          <p:nvPr>
            <p:ph type="title"/>
          </p:nvPr>
        </p:nvSpPr>
        <p:spPr>
          <a:xfrm>
            <a:off x="527860" y="534146"/>
            <a:ext cx="8088300" cy="29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Types of Partitioning</a:t>
            </a:r>
            <a:endParaRPr sz="2400"/>
          </a:p>
        </p:txBody>
      </p:sp>
      <p:sp>
        <p:nvSpPr>
          <p:cNvPr id="640" name="Google Shape;640;p91"/>
          <p:cNvSpPr txBox="1"/>
          <p:nvPr/>
        </p:nvSpPr>
        <p:spPr>
          <a:xfrm>
            <a:off x="646700" y="1173075"/>
            <a:ext cx="6893400" cy="323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solidFill>
                <a:schemeClr val="dk1"/>
              </a:solidFill>
              <a:latin typeface="Space Grotesk SemiBold"/>
              <a:ea typeface="Space Grotesk SemiBold"/>
              <a:cs typeface="Space Grotesk SemiBold"/>
              <a:sym typeface="Space Grotesk SemiBold"/>
            </a:endParaRPr>
          </a:p>
        </p:txBody>
      </p:sp>
      <p:sp>
        <p:nvSpPr>
          <p:cNvPr id="641" name="Google Shape;641;p91"/>
          <p:cNvSpPr txBox="1"/>
          <p:nvPr/>
        </p:nvSpPr>
        <p:spPr>
          <a:xfrm>
            <a:off x="389625" y="891150"/>
            <a:ext cx="7850700" cy="35802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90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BigQuery supports three types of partitioning:</a:t>
            </a:r>
            <a:endParaRPr sz="1200">
              <a:solidFill>
                <a:srgbClr val="111111"/>
              </a:solidFill>
              <a:highlight>
                <a:srgbClr val="FFFFFF"/>
              </a:highlight>
              <a:latin typeface="Roboto"/>
              <a:ea typeface="Roboto"/>
              <a:cs typeface="Roboto"/>
              <a:sym typeface="Roboto"/>
            </a:endParaRPr>
          </a:p>
          <a:p>
            <a:pPr indent="-304800" lvl="1" marL="914400" rtl="0" algn="just">
              <a:lnSpc>
                <a:spcPct val="100000"/>
              </a:lnSpc>
              <a:spcBef>
                <a:spcPts val="1000"/>
              </a:spcBef>
              <a:spcAft>
                <a:spcPts val="0"/>
              </a:spcAft>
              <a:buClr>
                <a:srgbClr val="111111"/>
              </a:buClr>
              <a:buSzPts val="1200"/>
              <a:buFont typeface="Roboto"/>
              <a:buChar char="○"/>
            </a:pPr>
            <a:r>
              <a:rPr b="1" lang="en" sz="1200">
                <a:solidFill>
                  <a:srgbClr val="111111"/>
                </a:solidFill>
                <a:highlight>
                  <a:srgbClr val="FFFFFF"/>
                </a:highlight>
                <a:latin typeface="Roboto"/>
                <a:ea typeface="Roboto"/>
                <a:cs typeface="Roboto"/>
                <a:sym typeface="Roboto"/>
              </a:rPr>
              <a:t>Integer range partitioning</a:t>
            </a:r>
            <a:r>
              <a:rPr lang="en" sz="1200">
                <a:solidFill>
                  <a:srgbClr val="111111"/>
                </a:solidFill>
                <a:highlight>
                  <a:srgbClr val="FFFFFF"/>
                </a:highlight>
                <a:latin typeface="Roboto"/>
                <a:ea typeface="Roboto"/>
                <a:cs typeface="Roboto"/>
                <a:sym typeface="Roboto"/>
              </a:rPr>
              <a:t>: We can partition a table based on an integer column. We can specify the range and interval of the partitions.  </a:t>
            </a:r>
            <a:endParaRPr sz="1200">
              <a:solidFill>
                <a:srgbClr val="111111"/>
              </a:solidFill>
              <a:highlight>
                <a:srgbClr val="FFFFFF"/>
              </a:highlight>
              <a:latin typeface="Roboto"/>
              <a:ea typeface="Roboto"/>
              <a:cs typeface="Roboto"/>
              <a:sym typeface="Roboto"/>
            </a:endParaRPr>
          </a:p>
          <a:p>
            <a:pPr indent="0" lvl="0" marL="914400" rtl="0" algn="just">
              <a:lnSpc>
                <a:spcPct val="100000"/>
              </a:lnSpc>
              <a:spcBef>
                <a:spcPts val="0"/>
              </a:spcBef>
              <a:spcAft>
                <a:spcPts val="0"/>
              </a:spcAft>
              <a:buNone/>
            </a:pPr>
            <a:r>
              <a:rPr lang="en" sz="1200">
                <a:latin typeface="Roboto"/>
                <a:ea typeface="Roboto"/>
                <a:cs typeface="Roboto"/>
                <a:sym typeface="Roboto"/>
              </a:rPr>
              <a:t>Example:(1,100,10)--&gt;(start,end,interval)</a:t>
            </a:r>
            <a:endParaRPr sz="1200">
              <a:latin typeface="Roboto"/>
              <a:ea typeface="Roboto"/>
              <a:cs typeface="Roboto"/>
              <a:sym typeface="Roboto"/>
            </a:endParaRPr>
          </a:p>
          <a:p>
            <a:pPr indent="0" lvl="0" marL="914400" rtl="0" algn="just">
              <a:lnSpc>
                <a:spcPct val="100000"/>
              </a:lnSpc>
              <a:spcBef>
                <a:spcPts val="0"/>
              </a:spcBef>
              <a:spcAft>
                <a:spcPts val="0"/>
              </a:spcAft>
              <a:buNone/>
            </a:pPr>
            <a:r>
              <a:t/>
            </a:r>
            <a:endParaRPr sz="1200">
              <a:latin typeface="Roboto"/>
              <a:ea typeface="Roboto"/>
              <a:cs typeface="Roboto"/>
              <a:sym typeface="Roboto"/>
            </a:endParaRPr>
          </a:p>
          <a:p>
            <a:pPr indent="-304800" lvl="1" marL="914400" rtl="0" algn="just">
              <a:lnSpc>
                <a:spcPct val="100000"/>
              </a:lnSpc>
              <a:spcBef>
                <a:spcPts val="0"/>
              </a:spcBef>
              <a:spcAft>
                <a:spcPts val="0"/>
              </a:spcAft>
              <a:buClr>
                <a:srgbClr val="111111"/>
              </a:buClr>
              <a:buSzPts val="1200"/>
              <a:buFont typeface="Roboto"/>
              <a:buChar char="○"/>
            </a:pPr>
            <a:r>
              <a:rPr b="1" lang="en" sz="1200">
                <a:solidFill>
                  <a:srgbClr val="111111"/>
                </a:solidFill>
                <a:highlight>
                  <a:srgbClr val="FFFFFF"/>
                </a:highlight>
                <a:latin typeface="Roboto"/>
                <a:ea typeface="Roboto"/>
                <a:cs typeface="Roboto"/>
                <a:sym typeface="Roboto"/>
              </a:rPr>
              <a:t>Time-unit column partitioning</a:t>
            </a:r>
            <a:r>
              <a:rPr lang="en" sz="1200">
                <a:solidFill>
                  <a:srgbClr val="111111"/>
                </a:solidFill>
                <a:highlight>
                  <a:srgbClr val="FFFFFF"/>
                </a:highlight>
                <a:latin typeface="Roboto"/>
                <a:ea typeface="Roboto"/>
                <a:cs typeface="Roboto"/>
                <a:sym typeface="Roboto"/>
              </a:rPr>
              <a:t>: We can partition a table based on a date, timestamp, or datetime column, such as a transaction date or a creation timestamp. We can choose the granularity of the partitions, such as daily, monthly, or yearly. </a:t>
            </a:r>
            <a:endParaRPr sz="1200">
              <a:solidFill>
                <a:srgbClr val="111111"/>
              </a:solidFill>
              <a:highlight>
                <a:srgbClr val="FFFFFF"/>
              </a:highlight>
              <a:latin typeface="Roboto"/>
              <a:ea typeface="Roboto"/>
              <a:cs typeface="Roboto"/>
              <a:sym typeface="Roboto"/>
            </a:endParaRPr>
          </a:p>
          <a:p>
            <a:pPr indent="0" lvl="0" marL="914400" rtl="0" algn="just">
              <a:lnSpc>
                <a:spcPct val="100000"/>
              </a:lnSpc>
              <a:spcBef>
                <a:spcPts val="0"/>
              </a:spcBef>
              <a:spcAft>
                <a:spcPts val="0"/>
              </a:spcAft>
              <a:buNone/>
            </a:pPr>
            <a:r>
              <a:rPr lang="en" sz="1200">
                <a:highlight>
                  <a:srgbClr val="FFFFFF"/>
                </a:highlight>
                <a:latin typeface="Roboto"/>
                <a:ea typeface="Roboto"/>
                <a:cs typeface="Roboto"/>
                <a:sym typeface="Roboto"/>
              </a:rPr>
              <a:t>Example: </a:t>
            </a:r>
            <a:r>
              <a:rPr lang="en" sz="1050">
                <a:highlight>
                  <a:srgbClr val="FFFFFF"/>
                </a:highlight>
                <a:latin typeface="Roboto"/>
                <a:ea typeface="Roboto"/>
                <a:cs typeface="Roboto"/>
                <a:sym typeface="Roboto"/>
              </a:rPr>
              <a:t>2019-01-01, 2021-05-07 17:22:00</a:t>
            </a:r>
            <a:endParaRPr sz="1200">
              <a:solidFill>
                <a:srgbClr val="111111"/>
              </a:solidFill>
              <a:highlight>
                <a:srgbClr val="FFFFFF"/>
              </a:highlight>
              <a:latin typeface="Roboto"/>
              <a:ea typeface="Roboto"/>
              <a:cs typeface="Roboto"/>
              <a:sym typeface="Roboto"/>
            </a:endParaRPr>
          </a:p>
          <a:p>
            <a:pPr indent="-304800" lvl="1" marL="914400" rtl="0" algn="just">
              <a:lnSpc>
                <a:spcPct val="100000"/>
              </a:lnSpc>
              <a:spcBef>
                <a:spcPts val="1000"/>
              </a:spcBef>
              <a:spcAft>
                <a:spcPts val="0"/>
              </a:spcAft>
              <a:buClr>
                <a:srgbClr val="111111"/>
              </a:buClr>
              <a:buSzPts val="1200"/>
              <a:buFont typeface="Roboto"/>
              <a:buChar char="○"/>
            </a:pPr>
            <a:r>
              <a:rPr b="1" lang="en" sz="1200">
                <a:solidFill>
                  <a:srgbClr val="111111"/>
                </a:solidFill>
                <a:highlight>
                  <a:srgbClr val="FFFFFF"/>
                </a:highlight>
                <a:latin typeface="Roboto"/>
                <a:ea typeface="Roboto"/>
                <a:cs typeface="Roboto"/>
                <a:sym typeface="Roboto"/>
              </a:rPr>
              <a:t>Ingestion time partitioning</a:t>
            </a:r>
            <a:r>
              <a:rPr lang="en" sz="1200">
                <a:solidFill>
                  <a:srgbClr val="111111"/>
                </a:solidFill>
                <a:highlight>
                  <a:srgbClr val="FFFFFF"/>
                </a:highlight>
                <a:latin typeface="Roboto"/>
                <a:ea typeface="Roboto"/>
                <a:cs typeface="Roboto"/>
                <a:sym typeface="Roboto"/>
              </a:rPr>
              <a:t>: We can partition a table based on the time when BigQuery ingests the data, such as the load job time or the streaming insert time. We can choose the granularity of the partitions, such as hourly or daily.</a:t>
            </a:r>
            <a:endParaRPr sz="1200">
              <a:solidFill>
                <a:srgbClr val="111111"/>
              </a:solidFill>
              <a:highlight>
                <a:srgbClr val="FFFFFF"/>
              </a:highlight>
              <a:latin typeface="Roboto"/>
              <a:ea typeface="Roboto"/>
              <a:cs typeface="Roboto"/>
              <a:sym typeface="Roboto"/>
            </a:endParaRPr>
          </a:p>
          <a:p>
            <a:pPr indent="0" lvl="0" marL="914400" rtl="0" algn="just">
              <a:lnSpc>
                <a:spcPct val="100000"/>
              </a:lnSpc>
              <a:spcBef>
                <a:spcPts val="0"/>
              </a:spcBef>
              <a:spcAft>
                <a:spcPts val="0"/>
              </a:spcAft>
              <a:buNone/>
            </a:pPr>
            <a:r>
              <a:rPr lang="en" sz="1200">
                <a:highlight>
                  <a:srgbClr val="FFFFFF"/>
                </a:highlight>
                <a:latin typeface="Roboto"/>
                <a:ea typeface="Roboto"/>
                <a:cs typeface="Roboto"/>
                <a:sym typeface="Roboto"/>
              </a:rPr>
              <a:t>Example: </a:t>
            </a:r>
            <a:r>
              <a:rPr lang="en" sz="1050">
                <a:highlight>
                  <a:srgbClr val="FFFFFF"/>
                </a:highlight>
                <a:latin typeface="Roboto"/>
                <a:ea typeface="Roboto"/>
                <a:cs typeface="Roboto"/>
                <a:sym typeface="Roboto"/>
              </a:rPr>
              <a:t>2021-05-07 17:40:00</a:t>
            </a:r>
            <a:endParaRPr sz="1050">
              <a:highlight>
                <a:srgbClr val="FFFFFF"/>
              </a:highlight>
              <a:latin typeface="Roboto"/>
              <a:ea typeface="Roboto"/>
              <a:cs typeface="Roboto"/>
              <a:sym typeface="Roboto"/>
            </a:endParaRPr>
          </a:p>
          <a:p>
            <a:pPr indent="0" lvl="0" marL="914400" rtl="0" algn="just">
              <a:lnSpc>
                <a:spcPct val="100000"/>
              </a:lnSpc>
              <a:spcBef>
                <a:spcPts val="0"/>
              </a:spcBef>
              <a:spcAft>
                <a:spcPts val="0"/>
              </a:spcAft>
              <a:buNone/>
            </a:pPr>
            <a:r>
              <a:t/>
            </a:r>
            <a:endParaRPr sz="1050">
              <a:highlight>
                <a:srgbClr val="FFFFFF"/>
              </a:highlight>
              <a:latin typeface="Roboto"/>
              <a:ea typeface="Roboto"/>
              <a:cs typeface="Roboto"/>
              <a:sym typeface="Roboto"/>
            </a:endParaRPr>
          </a:p>
          <a:p>
            <a:pPr indent="-304800" lvl="1" marL="914400" rtl="0" algn="just">
              <a:lnSpc>
                <a:spcPct val="100000"/>
              </a:lnSpc>
              <a:spcBef>
                <a:spcPts val="0"/>
              </a:spcBef>
              <a:spcAft>
                <a:spcPts val="0"/>
              </a:spcAft>
              <a:buClr>
                <a:srgbClr val="111111"/>
              </a:buClr>
              <a:buSzPts val="1200"/>
              <a:buFont typeface="Roboto"/>
              <a:buChar char="○"/>
            </a:pPr>
            <a:r>
              <a:rPr b="1" lang="en" sz="1200">
                <a:latin typeface="Roboto"/>
                <a:ea typeface="Roboto"/>
                <a:cs typeface="Roboto"/>
                <a:sym typeface="Roboto"/>
              </a:rPr>
              <a:t>Special Partitions: </a:t>
            </a:r>
            <a:r>
              <a:rPr lang="en" sz="1200">
                <a:latin typeface="Roboto"/>
                <a:ea typeface="Roboto"/>
                <a:cs typeface="Roboto"/>
                <a:sym typeface="Roboto"/>
              </a:rPr>
              <a:t> __NULL__ (Contains rows with NULL values in the partitioning column), __UNPARTITIONED__(Contains rows where the value of the partitioning column is outside the range).</a:t>
            </a:r>
            <a:endParaRPr sz="1200">
              <a:solidFill>
                <a:srgbClr val="111111"/>
              </a:solidFill>
              <a:highlight>
                <a:srgbClr val="FFFFFF"/>
              </a:highlight>
              <a:latin typeface="Roboto"/>
              <a:ea typeface="Roboto"/>
              <a:cs typeface="Roboto"/>
              <a:sym typeface="Roboto"/>
            </a:endParaRPr>
          </a:p>
          <a:p>
            <a:pPr indent="457200" lvl="0" marL="457200" rtl="0" algn="l">
              <a:lnSpc>
                <a:spcPct val="115000"/>
              </a:lnSpc>
              <a:spcBef>
                <a:spcPts val="0"/>
              </a:spcBef>
              <a:spcAft>
                <a:spcPts val="0"/>
              </a:spcAft>
              <a:buNone/>
            </a:pPr>
            <a:r>
              <a:t/>
            </a:r>
            <a:endParaRPr sz="1050">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105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Space Grotesk SemiBold"/>
              <a:ea typeface="Space Grotesk SemiBold"/>
              <a:cs typeface="Space Grotesk SemiBold"/>
              <a:sym typeface="Space Grotesk SemiBold"/>
            </a:endParaRPr>
          </a:p>
          <a:p>
            <a:pPr indent="0" lvl="0" marL="457200" rtl="0" algn="l">
              <a:lnSpc>
                <a:spcPct val="150000"/>
              </a:lnSpc>
              <a:spcBef>
                <a:spcPts val="1000"/>
              </a:spcBef>
              <a:spcAft>
                <a:spcPts val="1000"/>
              </a:spcAft>
              <a:buNone/>
            </a:pPr>
            <a:r>
              <a:t/>
            </a:r>
            <a:endParaRPr sz="1200">
              <a:solidFill>
                <a:srgbClr val="374151"/>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2"/>
          <p:cNvSpPr txBox="1"/>
          <p:nvPr>
            <p:ph type="title"/>
          </p:nvPr>
        </p:nvSpPr>
        <p:spPr>
          <a:xfrm>
            <a:off x="695760" y="684546"/>
            <a:ext cx="8088300" cy="29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Limitations of BigQuery Partitions</a:t>
            </a:r>
            <a:endParaRPr sz="2400"/>
          </a:p>
        </p:txBody>
      </p:sp>
      <p:sp>
        <p:nvSpPr>
          <p:cNvPr id="647" name="Google Shape;647;p92"/>
          <p:cNvSpPr txBox="1"/>
          <p:nvPr/>
        </p:nvSpPr>
        <p:spPr>
          <a:xfrm>
            <a:off x="767825" y="1098100"/>
            <a:ext cx="7015500" cy="193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t/>
            </a:r>
            <a:endParaRPr sz="1200">
              <a:solidFill>
                <a:srgbClr val="111111"/>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sz="1200">
                <a:highlight>
                  <a:srgbClr val="FFFFFF"/>
                </a:highlight>
                <a:latin typeface="Roboto"/>
                <a:ea typeface="Roboto"/>
                <a:cs typeface="Roboto"/>
                <a:sym typeface="Roboto"/>
              </a:rPr>
              <a:t>We cannot use legacy SQL to query partitioned tables or to write query results to partitioned tables.</a:t>
            </a:r>
            <a:endParaRPr sz="1200">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highlight>
                  <a:srgbClr val="FFFFFF"/>
                </a:highlight>
                <a:latin typeface="Roboto"/>
                <a:ea typeface="Roboto"/>
                <a:cs typeface="Roboto"/>
                <a:sym typeface="Roboto"/>
              </a:rPr>
              <a:t>BigQuery does not support partitioning by multiple columns. Only one column can be used to partition a table.</a:t>
            </a:r>
            <a:endParaRPr sz="1200">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highlight>
                  <a:srgbClr val="FFFFFF"/>
                </a:highlight>
                <a:latin typeface="Roboto"/>
                <a:ea typeface="Roboto"/>
                <a:cs typeface="Roboto"/>
                <a:sym typeface="Roboto"/>
              </a:rPr>
              <a:t>Bigquery supports only 4000 partitions per table at present.</a:t>
            </a:r>
            <a:endParaRPr sz="1200">
              <a:solidFill>
                <a:srgbClr val="37415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0" rtl="0" algn="l">
              <a:spcBef>
                <a:spcPts val="0"/>
              </a:spcBef>
              <a:spcAft>
                <a:spcPts val="0"/>
              </a:spcAft>
              <a:buNone/>
            </a:pPr>
            <a:r>
              <a:rPr lang="en" sz="2000"/>
              <a:t>Hands On:</a:t>
            </a:r>
            <a:r>
              <a:rPr lang="en" sz="2400"/>
              <a:t> </a:t>
            </a:r>
            <a:r>
              <a:rPr lang="en" sz="2000" u="sng">
                <a:solidFill>
                  <a:schemeClr val="hlink"/>
                </a:solidFill>
                <a:hlinkClick r:id="rId3"/>
              </a:rPr>
              <a:t>https://console.cloud.google.com/bigquery</a:t>
            </a:r>
            <a:endParaRPr sz="2000"/>
          </a:p>
          <a:p>
            <a:pPr indent="0" lvl="0" marL="0" rtl="0" algn="l">
              <a:lnSpc>
                <a:spcPct val="115000"/>
              </a:lnSpc>
              <a:spcBef>
                <a:spcPts val="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457200" rtl="0" algn="l">
              <a:lnSpc>
                <a:spcPct val="150000"/>
              </a:lnSpc>
              <a:spcBef>
                <a:spcPts val="1000"/>
              </a:spcBef>
              <a:spcAft>
                <a:spcPts val="1000"/>
              </a:spcAft>
              <a:buNone/>
            </a:pPr>
            <a:r>
              <a:t/>
            </a:r>
            <a:endParaRPr sz="1200">
              <a:solidFill>
                <a:srgbClr val="374151"/>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3"/>
          <p:cNvSpPr txBox="1"/>
          <p:nvPr>
            <p:ph type="title"/>
          </p:nvPr>
        </p:nvSpPr>
        <p:spPr>
          <a:xfrm>
            <a:off x="516635" y="398796"/>
            <a:ext cx="8088300" cy="381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100"/>
              <a:t>3. BigQuery Clustered Tables</a:t>
            </a:r>
            <a:endParaRPr sz="3100"/>
          </a:p>
        </p:txBody>
      </p:sp>
      <p:sp>
        <p:nvSpPr>
          <p:cNvPr id="653" name="Google Shape;653;p93"/>
          <p:cNvSpPr txBox="1"/>
          <p:nvPr/>
        </p:nvSpPr>
        <p:spPr>
          <a:xfrm>
            <a:off x="790775" y="1024725"/>
            <a:ext cx="7224300" cy="3228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11111"/>
              </a:buClr>
              <a:buSzPts val="1200"/>
              <a:buFont typeface="Roboto"/>
              <a:buChar char="●"/>
            </a:pPr>
            <a:r>
              <a:rPr lang="en" sz="1200">
                <a:solidFill>
                  <a:srgbClr val="374151"/>
                </a:solidFill>
                <a:highlight>
                  <a:srgbClr val="FFFFFF"/>
                </a:highlight>
                <a:latin typeface="Roboto"/>
                <a:ea typeface="Roboto"/>
                <a:cs typeface="Roboto"/>
                <a:sym typeface="Roboto"/>
              </a:rPr>
              <a:t>BigQuery allows users to create clustered tables, which are tables that are physically organized based on the values of one or more specified columns.</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Clustering is a technique to organize a table’s data by user-defined columns that have similar values.</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Clustering can improve query performance and reduce query costs by pruning the data blocks that do not match the filter criteria.</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Clustering can be combined with partitioning to further segment and sort the data.</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100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When to use clustering</a:t>
            </a:r>
            <a:endParaRPr sz="1200">
              <a:solidFill>
                <a:srgbClr val="111111"/>
              </a:solidFill>
              <a:highlight>
                <a:srgbClr val="FFFFFF"/>
              </a:highlight>
              <a:latin typeface="Roboto"/>
              <a:ea typeface="Roboto"/>
              <a:cs typeface="Roboto"/>
              <a:sym typeface="Roboto"/>
            </a:endParaRPr>
          </a:p>
          <a:p>
            <a:pPr indent="-304800" lvl="1" marL="914400" rtl="0" algn="l">
              <a:lnSpc>
                <a:spcPct val="115000"/>
              </a:lnSpc>
              <a:spcBef>
                <a:spcPts val="1000"/>
              </a:spcBef>
              <a:spcAft>
                <a:spcPts val="0"/>
              </a:spcAft>
              <a:buSzPts val="1200"/>
              <a:buFont typeface="Roboto"/>
              <a:buChar char="○"/>
            </a:pPr>
            <a:r>
              <a:rPr lang="en" sz="1200">
                <a:latin typeface="Roboto"/>
                <a:ea typeface="Roboto"/>
                <a:cs typeface="Roboto"/>
                <a:sym typeface="Roboto"/>
              </a:rPr>
              <a:t>If queries commonly filter on particular columns, this clustering accelerates query performance</a:t>
            </a:r>
            <a:endParaRPr sz="1200">
              <a:latin typeface="Roboto"/>
              <a:ea typeface="Roboto"/>
              <a:cs typeface="Roboto"/>
              <a:sym typeface="Roboto"/>
            </a:endParaRPr>
          </a:p>
          <a:p>
            <a:pPr indent="-304800" lvl="1" marL="914400" rtl="0" algn="l">
              <a:lnSpc>
                <a:spcPct val="115000"/>
              </a:lnSpc>
              <a:spcBef>
                <a:spcPts val="1000"/>
              </a:spcBef>
              <a:spcAft>
                <a:spcPts val="0"/>
              </a:spcAft>
              <a:buSzPts val="1200"/>
              <a:buFont typeface="Roboto"/>
              <a:buChar char="○"/>
            </a:pPr>
            <a:r>
              <a:rPr lang="en" sz="1200">
                <a:latin typeface="Roboto"/>
                <a:ea typeface="Roboto"/>
                <a:cs typeface="Roboto"/>
                <a:sym typeface="Roboto"/>
              </a:rPr>
              <a:t>If queries filter on columns that have many distinct values (high cardinality), clustering accelerates these queries by providing BigQuery with detailed metadata.</a:t>
            </a:r>
            <a:endParaRPr sz="1200">
              <a:solidFill>
                <a:srgbClr val="11111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t/>
            </a:r>
            <a:endParaRPr sz="1200">
              <a:solidFill>
                <a:srgbClr val="11111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t/>
            </a:r>
            <a:endParaRPr sz="1200">
              <a:solidFill>
                <a:srgbClr val="374151"/>
              </a:solidFill>
              <a:highlight>
                <a:srgbClr val="FFFFFF"/>
              </a:highlight>
              <a:latin typeface="Roboto"/>
              <a:ea typeface="Roboto"/>
              <a:cs typeface="Roboto"/>
              <a:sym typeface="Roboto"/>
            </a:endParaRPr>
          </a:p>
          <a:p>
            <a:pPr indent="0" lvl="0" marL="457200" rtl="0" algn="l">
              <a:lnSpc>
                <a:spcPct val="150000"/>
              </a:lnSpc>
              <a:spcBef>
                <a:spcPts val="1000"/>
              </a:spcBef>
              <a:spcAft>
                <a:spcPts val="1000"/>
              </a:spcAft>
              <a:buNone/>
            </a:pPr>
            <a:r>
              <a:t/>
            </a:r>
            <a:endParaRPr sz="1200">
              <a:solidFill>
                <a:srgbClr val="374151"/>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94"/>
          <p:cNvPicPr preferRelativeResize="0"/>
          <p:nvPr/>
        </p:nvPicPr>
        <p:blipFill>
          <a:blip r:embed="rId3">
            <a:alphaModFix/>
          </a:blip>
          <a:stretch>
            <a:fillRect/>
          </a:stretch>
        </p:blipFill>
        <p:spPr>
          <a:xfrm>
            <a:off x="1084699" y="769900"/>
            <a:ext cx="7155625" cy="37734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gen Theme">
  <a:themeElements>
    <a:clrScheme name="Egen">
      <a:dk1>
        <a:srgbClr val="001433"/>
      </a:dk1>
      <a:lt1>
        <a:srgbClr val="FFFFFF"/>
      </a:lt1>
      <a:dk2>
        <a:srgbClr val="002259"/>
      </a:dk2>
      <a:lt2>
        <a:srgbClr val="F0F1F2"/>
      </a:lt2>
      <a:accent1>
        <a:srgbClr val="0D6AFF"/>
      </a:accent1>
      <a:accent2>
        <a:srgbClr val="0049BF"/>
      </a:accent2>
      <a:accent3>
        <a:srgbClr val="31008C"/>
      </a:accent3>
      <a:accent4>
        <a:srgbClr val="610DFF"/>
      </a:accent4>
      <a:accent5>
        <a:srgbClr val="B0B6BF"/>
      </a:accent5>
      <a:accent6>
        <a:srgbClr val="D0D3D9"/>
      </a:accent6>
      <a:hlink>
        <a:srgbClr val="0D6AFF"/>
      </a:hlink>
      <a:folHlink>
        <a:srgbClr val="0022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SpringML">
  <a:themeElements>
    <a:clrScheme name="springml3">
      <a:dk1>
        <a:srgbClr val="000000"/>
      </a:dk1>
      <a:lt1>
        <a:srgbClr val="FFFFFF"/>
      </a:lt1>
      <a:dk2>
        <a:srgbClr val="27AAE1"/>
      </a:dk2>
      <a:lt2>
        <a:srgbClr val="B52372"/>
      </a:lt2>
      <a:accent1>
        <a:srgbClr val="3C3C3B"/>
      </a:accent1>
      <a:accent2>
        <a:srgbClr val="3E175B"/>
      </a:accent2>
      <a:accent3>
        <a:srgbClr val="FFF10B"/>
      </a:accent3>
      <a:accent4>
        <a:srgbClr val="FFFFFE"/>
      </a:accent4>
      <a:accent5>
        <a:srgbClr val="FFFFFE"/>
      </a:accent5>
      <a:accent6>
        <a:srgbClr val="FFFFFE"/>
      </a:accent6>
      <a:hlink>
        <a:srgbClr val="2C8EC2"/>
      </a:hlink>
      <a:folHlink>
        <a:srgbClr val="3E17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pringML">
  <a:themeElements>
    <a:clrScheme name="springml3">
      <a:dk1>
        <a:srgbClr val="000000"/>
      </a:dk1>
      <a:lt1>
        <a:srgbClr val="FFFFFF"/>
      </a:lt1>
      <a:dk2>
        <a:srgbClr val="27AAE1"/>
      </a:dk2>
      <a:lt2>
        <a:srgbClr val="B52372"/>
      </a:lt2>
      <a:accent1>
        <a:srgbClr val="3C3C3B"/>
      </a:accent1>
      <a:accent2>
        <a:srgbClr val="3E175B"/>
      </a:accent2>
      <a:accent3>
        <a:srgbClr val="FFF10B"/>
      </a:accent3>
      <a:accent4>
        <a:srgbClr val="FFFFFE"/>
      </a:accent4>
      <a:accent5>
        <a:srgbClr val="FFFFFE"/>
      </a:accent5>
      <a:accent6>
        <a:srgbClr val="FFFFFE"/>
      </a:accent6>
      <a:hlink>
        <a:srgbClr val="2C8EC2"/>
      </a:hlink>
      <a:folHlink>
        <a:srgbClr val="3E17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gen Theme">
  <a:themeElements>
    <a:clrScheme name="Egen">
      <a:dk1>
        <a:srgbClr val="001433"/>
      </a:dk1>
      <a:lt1>
        <a:srgbClr val="FFFFFF"/>
      </a:lt1>
      <a:dk2>
        <a:srgbClr val="002259"/>
      </a:dk2>
      <a:lt2>
        <a:srgbClr val="F0F1F2"/>
      </a:lt2>
      <a:accent1>
        <a:srgbClr val="0D6AFF"/>
      </a:accent1>
      <a:accent2>
        <a:srgbClr val="0049BF"/>
      </a:accent2>
      <a:accent3>
        <a:srgbClr val="31008C"/>
      </a:accent3>
      <a:accent4>
        <a:srgbClr val="610DFF"/>
      </a:accent4>
      <a:accent5>
        <a:srgbClr val="B0B6BF"/>
      </a:accent5>
      <a:accent6>
        <a:srgbClr val="D0D3D9"/>
      </a:accent6>
      <a:hlink>
        <a:srgbClr val="0D6AFF"/>
      </a:hlink>
      <a:folHlink>
        <a:srgbClr val="0022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